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339" r:id="rId6"/>
    <p:sldId id="350"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78" r:id="rId22"/>
    <p:sldId id="365" r:id="rId23"/>
    <p:sldId id="366" r:id="rId24"/>
    <p:sldId id="379" r:id="rId25"/>
    <p:sldId id="380" r:id="rId26"/>
    <p:sldId id="381" r:id="rId27"/>
    <p:sldId id="375" r:id="rId28"/>
    <p:sldId id="376" r:id="rId29"/>
    <p:sldId id="377" r:id="rId30"/>
    <p:sldId id="29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CF454-8374-41D9-98A9-1FFC0A112BA9}" v="1" dt="2021-01-16T18:39:53.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4" d="100"/>
          <a:sy n="94" d="100"/>
        </p:scale>
        <p:origin x="635"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BOCK" userId="96bbd135532818bd" providerId="LiveId" clId="{A9EA6771-8763-44DB-880E-5B1488A7B2CA}"/>
    <pc:docChg chg="undo custSel addSld delSld modSld">
      <pc:chgData name="JASON BOCK" userId="96bbd135532818bd" providerId="LiveId" clId="{A9EA6771-8763-44DB-880E-5B1488A7B2CA}" dt="2020-09-16T21:32:56.031" v="1011" actId="20577"/>
      <pc:docMkLst>
        <pc:docMk/>
      </pc:docMkLst>
      <pc:sldChg chg="modSp mod">
        <pc:chgData name="JASON BOCK" userId="96bbd135532818bd" providerId="LiveId" clId="{A9EA6771-8763-44DB-880E-5B1488A7B2CA}" dt="2020-09-16T19:50:17.245" v="1" actId="20577"/>
        <pc:sldMkLst>
          <pc:docMk/>
          <pc:sldMk cId="1861047671" sldId="256"/>
        </pc:sldMkLst>
        <pc:spChg chg="mod">
          <ac:chgData name="JASON BOCK" userId="96bbd135532818bd" providerId="LiveId" clId="{A9EA6771-8763-44DB-880E-5B1488A7B2CA}" dt="2020-09-16T19:50:17.245" v="1" actId="20577"/>
          <ac:spMkLst>
            <pc:docMk/>
            <pc:sldMk cId="1861047671" sldId="256"/>
            <ac:spMk id="2" creationId="{28FDD7BB-29CD-4CFA-B113-158C39859BE8}"/>
          </ac:spMkLst>
        </pc:spChg>
      </pc:sldChg>
      <pc:sldChg chg="modSp mod">
        <pc:chgData name="JASON BOCK" userId="96bbd135532818bd" providerId="LiveId" clId="{A9EA6771-8763-44DB-880E-5B1488A7B2CA}" dt="2020-09-16T19:50:28.520" v="20" actId="20577"/>
        <pc:sldMkLst>
          <pc:docMk/>
          <pc:sldMk cId="3372829682" sldId="258"/>
        </pc:sldMkLst>
        <pc:spChg chg="mod">
          <ac:chgData name="JASON BOCK" userId="96bbd135532818bd" providerId="LiveId" clId="{A9EA6771-8763-44DB-880E-5B1488A7B2CA}" dt="2020-09-16T19:50:28.520" v="20" actId="20577"/>
          <ac:spMkLst>
            <pc:docMk/>
            <pc:sldMk cId="3372829682" sldId="258"/>
            <ac:spMk id="6" creationId="{29E132E5-7EC1-4996-9538-3D3118E352CF}"/>
          </ac:spMkLst>
        </pc:spChg>
      </pc:sldChg>
      <pc:sldChg chg="modSp mod">
        <pc:chgData name="JASON BOCK" userId="96bbd135532818bd" providerId="LiveId" clId="{A9EA6771-8763-44DB-880E-5B1488A7B2CA}" dt="2020-09-16T19:51:15.100" v="25" actId="20577"/>
        <pc:sldMkLst>
          <pc:docMk/>
          <pc:sldMk cId="1694529763" sldId="259"/>
        </pc:sldMkLst>
        <pc:spChg chg="mod">
          <ac:chgData name="JASON BOCK" userId="96bbd135532818bd" providerId="LiveId" clId="{A9EA6771-8763-44DB-880E-5B1488A7B2CA}" dt="2020-09-16T19:51:15.100" v="25" actId="20577"/>
          <ac:spMkLst>
            <pc:docMk/>
            <pc:sldMk cId="1694529763" sldId="259"/>
            <ac:spMk id="3" creationId="{EDC3CAC5-D82C-4212-910D-3A0A44EBA6B0}"/>
          </ac:spMkLst>
        </pc:spChg>
        <pc:spChg chg="mod">
          <ac:chgData name="JASON BOCK" userId="96bbd135532818bd" providerId="LiveId" clId="{A9EA6771-8763-44DB-880E-5B1488A7B2CA}" dt="2020-09-16T19:50:35.986" v="23"/>
          <ac:spMkLst>
            <pc:docMk/>
            <pc:sldMk cId="1694529763" sldId="259"/>
            <ac:spMk id="4" creationId="{8DBBCDCA-2107-4E8B-88C2-5B1AA2C9D02E}"/>
          </ac:spMkLst>
        </pc:spChg>
      </pc:sldChg>
      <pc:sldChg chg="modSp mod">
        <pc:chgData name="JASON BOCK" userId="96bbd135532818bd" providerId="LiveId" clId="{A9EA6771-8763-44DB-880E-5B1488A7B2CA}" dt="2020-09-16T20:31:27.598" v="905" actId="14100"/>
        <pc:sldMkLst>
          <pc:docMk/>
          <pc:sldMk cId="3025590924" sldId="299"/>
        </pc:sldMkLst>
        <pc:spChg chg="mod">
          <ac:chgData name="JASON BOCK" userId="96bbd135532818bd" providerId="LiveId" clId="{A9EA6771-8763-44DB-880E-5B1488A7B2CA}" dt="2020-09-16T20:21:17.989" v="886" actId="20577"/>
          <ac:spMkLst>
            <pc:docMk/>
            <pc:sldMk cId="3025590924" sldId="299"/>
            <ac:spMk id="2" creationId="{28FDD7BB-29CD-4CFA-B113-158C39859BE8}"/>
          </ac:spMkLst>
        </pc:spChg>
        <pc:spChg chg="mod">
          <ac:chgData name="JASON BOCK" userId="96bbd135532818bd" providerId="LiveId" clId="{A9EA6771-8763-44DB-880E-5B1488A7B2CA}" dt="2020-09-16T20:31:27.598" v="905" actId="14100"/>
          <ac:spMkLst>
            <pc:docMk/>
            <pc:sldMk cId="3025590924" sldId="299"/>
            <ac:spMk id="5" creationId="{04B3E84D-B7D6-46FB-BE35-D3CFB2E1E0CD}"/>
          </ac:spMkLst>
        </pc:spChg>
      </pc:sldChg>
      <pc:sldChg chg="addSp delSp modSp mod">
        <pc:chgData name="JASON BOCK" userId="96bbd135532818bd" providerId="LiveId" clId="{A9EA6771-8763-44DB-880E-5B1488A7B2CA}" dt="2020-09-16T21:31:09.390" v="914" actId="1036"/>
        <pc:sldMkLst>
          <pc:docMk/>
          <pc:sldMk cId="3302337099" sldId="356"/>
        </pc:sldMkLst>
        <pc:picChg chg="add mod">
          <ac:chgData name="JASON BOCK" userId="96bbd135532818bd" providerId="LiveId" clId="{A9EA6771-8763-44DB-880E-5B1488A7B2CA}" dt="2020-09-16T21:31:09.390" v="914" actId="1036"/>
          <ac:picMkLst>
            <pc:docMk/>
            <pc:sldMk cId="3302337099" sldId="356"/>
            <ac:picMk id="3" creationId="{06A7F314-37B2-478F-B806-D01450069A64}"/>
          </ac:picMkLst>
        </pc:picChg>
        <pc:picChg chg="del">
          <ac:chgData name="JASON BOCK" userId="96bbd135532818bd" providerId="LiveId" clId="{A9EA6771-8763-44DB-880E-5B1488A7B2CA}" dt="2020-09-16T21:30:52.648" v="906" actId="478"/>
          <ac:picMkLst>
            <pc:docMk/>
            <pc:sldMk cId="3302337099" sldId="356"/>
            <ac:picMk id="6" creationId="{B6A1AFE6-0E67-49ED-BE79-A96C7F7E5518}"/>
          </ac:picMkLst>
        </pc:picChg>
      </pc:sldChg>
      <pc:sldChg chg="addSp delSp modSp mod">
        <pc:chgData name="JASON BOCK" userId="96bbd135532818bd" providerId="LiveId" clId="{A9EA6771-8763-44DB-880E-5B1488A7B2CA}" dt="2020-09-16T21:32:07.454" v="928" actId="1036"/>
        <pc:sldMkLst>
          <pc:docMk/>
          <pc:sldMk cId="3336159878" sldId="357"/>
        </pc:sldMkLst>
        <pc:grpChg chg="del">
          <ac:chgData name="JASON BOCK" userId="96bbd135532818bd" providerId="LiveId" clId="{A9EA6771-8763-44DB-880E-5B1488A7B2CA}" dt="2020-09-16T21:31:53.144" v="919" actId="478"/>
          <ac:grpSpMkLst>
            <pc:docMk/>
            <pc:sldMk cId="3336159878" sldId="357"/>
            <ac:grpSpMk id="3" creationId="{6C108000-32C6-41DE-BA18-0513EB37270D}"/>
          </ac:grpSpMkLst>
        </pc:grpChg>
        <pc:grpChg chg="add del">
          <ac:chgData name="JASON BOCK" userId="96bbd135532818bd" providerId="LiveId" clId="{A9EA6771-8763-44DB-880E-5B1488A7B2CA}" dt="2020-09-16T21:31:47.924" v="918" actId="478"/>
          <ac:grpSpMkLst>
            <pc:docMk/>
            <pc:sldMk cId="3336159878" sldId="357"/>
            <ac:grpSpMk id="4" creationId="{B815DE64-C80C-44CA-AA80-25C07DBBA1A4}"/>
          </ac:grpSpMkLst>
        </pc:grpChg>
        <pc:picChg chg="del">
          <ac:chgData name="JASON BOCK" userId="96bbd135532818bd" providerId="LiveId" clId="{A9EA6771-8763-44DB-880E-5B1488A7B2CA}" dt="2020-09-16T21:31:53.144" v="919" actId="478"/>
          <ac:picMkLst>
            <pc:docMk/>
            <pc:sldMk cId="3336159878" sldId="357"/>
            <ac:picMk id="5" creationId="{812A9FE4-1FE4-4C6D-AB3C-08F06EB97402}"/>
          </ac:picMkLst>
        </pc:picChg>
        <pc:picChg chg="add mod ord">
          <ac:chgData name="JASON BOCK" userId="96bbd135532818bd" providerId="LiveId" clId="{A9EA6771-8763-44DB-880E-5B1488A7B2CA}" dt="2020-09-16T21:32:07.454" v="928" actId="1036"/>
          <ac:picMkLst>
            <pc:docMk/>
            <pc:sldMk cId="3336159878" sldId="357"/>
            <ac:picMk id="6" creationId="{0DA56B0C-5C47-4723-A56C-107801E873FB}"/>
          </ac:picMkLst>
        </pc:picChg>
      </pc:sldChg>
      <pc:sldChg chg="modSp mod">
        <pc:chgData name="JASON BOCK" userId="96bbd135532818bd" providerId="LiveId" clId="{A9EA6771-8763-44DB-880E-5B1488A7B2CA}" dt="2020-09-16T19:56:36.881" v="560"/>
        <pc:sldMkLst>
          <pc:docMk/>
          <pc:sldMk cId="2745615376" sldId="361"/>
        </pc:sldMkLst>
        <pc:spChg chg="mod">
          <ac:chgData name="JASON BOCK" userId="96bbd135532818bd" providerId="LiveId" clId="{A9EA6771-8763-44DB-880E-5B1488A7B2CA}" dt="2020-09-16T19:56:36.881" v="560"/>
          <ac:spMkLst>
            <pc:docMk/>
            <pc:sldMk cId="2745615376" sldId="361"/>
            <ac:spMk id="13" creationId="{9089658D-AEAA-47AB-8F4F-20498B07EF01}"/>
          </ac:spMkLst>
        </pc:spChg>
      </pc:sldChg>
      <pc:sldChg chg="modSp mod">
        <pc:chgData name="JASON BOCK" userId="96bbd135532818bd" providerId="LiveId" clId="{A9EA6771-8763-44DB-880E-5B1488A7B2CA}" dt="2020-09-16T19:56:48.071" v="561"/>
        <pc:sldMkLst>
          <pc:docMk/>
          <pc:sldMk cId="2123923355" sldId="362"/>
        </pc:sldMkLst>
        <pc:spChg chg="mod">
          <ac:chgData name="JASON BOCK" userId="96bbd135532818bd" providerId="LiveId" clId="{A9EA6771-8763-44DB-880E-5B1488A7B2CA}" dt="2020-09-16T19:56:48.071" v="561"/>
          <ac:spMkLst>
            <pc:docMk/>
            <pc:sldMk cId="2123923355" sldId="362"/>
            <ac:spMk id="13" creationId="{9089658D-AEAA-47AB-8F4F-20498B07EF01}"/>
          </ac:spMkLst>
        </pc:spChg>
      </pc:sldChg>
      <pc:sldChg chg="modSp mod modNotesTx">
        <pc:chgData name="JASON BOCK" userId="96bbd135532818bd" providerId="LiveId" clId="{A9EA6771-8763-44DB-880E-5B1488A7B2CA}" dt="2020-09-16T19:56:55.575" v="562"/>
        <pc:sldMkLst>
          <pc:docMk/>
          <pc:sldMk cId="4125702133" sldId="363"/>
        </pc:sldMkLst>
        <pc:spChg chg="mod">
          <ac:chgData name="JASON BOCK" userId="96bbd135532818bd" providerId="LiveId" clId="{A9EA6771-8763-44DB-880E-5B1488A7B2CA}" dt="2020-09-16T19:56:55.575" v="562"/>
          <ac:spMkLst>
            <pc:docMk/>
            <pc:sldMk cId="4125702133" sldId="363"/>
            <ac:spMk id="13" creationId="{9089658D-AEAA-47AB-8F4F-20498B07EF01}"/>
          </ac:spMkLst>
        </pc:spChg>
      </pc:sldChg>
      <pc:sldChg chg="modSp mod">
        <pc:chgData name="JASON BOCK" userId="96bbd135532818bd" providerId="LiveId" clId="{A9EA6771-8763-44DB-880E-5B1488A7B2CA}" dt="2020-09-16T20:07:24.093" v="567" actId="20577"/>
        <pc:sldMkLst>
          <pc:docMk/>
          <pc:sldMk cId="2689825631" sldId="365"/>
        </pc:sldMkLst>
        <pc:spChg chg="mod">
          <ac:chgData name="JASON BOCK" userId="96bbd135532818bd" providerId="LiveId" clId="{A9EA6771-8763-44DB-880E-5B1488A7B2CA}" dt="2020-09-16T20:07:21.477" v="565" actId="20577"/>
          <ac:spMkLst>
            <pc:docMk/>
            <pc:sldMk cId="2689825631" sldId="365"/>
            <ac:spMk id="2" creationId="{0CB013DA-7E3C-46AC-993B-0278D02C62AB}"/>
          </ac:spMkLst>
        </pc:spChg>
        <pc:spChg chg="mod">
          <ac:chgData name="JASON BOCK" userId="96bbd135532818bd" providerId="LiveId" clId="{A9EA6771-8763-44DB-880E-5B1488A7B2CA}" dt="2020-09-16T20:07:24.093" v="567" actId="20577"/>
          <ac:spMkLst>
            <pc:docMk/>
            <pc:sldMk cId="2689825631" sldId="365"/>
            <ac:spMk id="3" creationId="{F2CED6EE-225D-4702-8638-0D7AADF72DD6}"/>
          </ac:spMkLst>
        </pc:spChg>
      </pc:sldChg>
      <pc:sldChg chg="del">
        <pc:chgData name="JASON BOCK" userId="96bbd135532818bd" providerId="LiveId" clId="{A9EA6771-8763-44DB-880E-5B1488A7B2CA}" dt="2020-09-16T20:09:56.200" v="597" actId="47"/>
        <pc:sldMkLst>
          <pc:docMk/>
          <pc:sldMk cId="279268845" sldId="367"/>
        </pc:sldMkLst>
      </pc:sldChg>
      <pc:sldChg chg="del">
        <pc:chgData name="JASON BOCK" userId="96bbd135532818bd" providerId="LiveId" clId="{A9EA6771-8763-44DB-880E-5B1488A7B2CA}" dt="2020-09-16T20:09:56.200" v="597" actId="47"/>
        <pc:sldMkLst>
          <pc:docMk/>
          <pc:sldMk cId="3745035050" sldId="368"/>
        </pc:sldMkLst>
      </pc:sldChg>
      <pc:sldChg chg="del">
        <pc:chgData name="JASON BOCK" userId="96bbd135532818bd" providerId="LiveId" clId="{A9EA6771-8763-44DB-880E-5B1488A7B2CA}" dt="2020-09-16T20:09:56.200" v="597" actId="47"/>
        <pc:sldMkLst>
          <pc:docMk/>
          <pc:sldMk cId="1975806633" sldId="369"/>
        </pc:sldMkLst>
      </pc:sldChg>
      <pc:sldChg chg="del">
        <pc:chgData name="JASON BOCK" userId="96bbd135532818bd" providerId="LiveId" clId="{A9EA6771-8763-44DB-880E-5B1488A7B2CA}" dt="2020-09-16T20:09:56.200" v="597" actId="47"/>
        <pc:sldMkLst>
          <pc:docMk/>
          <pc:sldMk cId="4202518783" sldId="370"/>
        </pc:sldMkLst>
      </pc:sldChg>
      <pc:sldChg chg="del">
        <pc:chgData name="JASON BOCK" userId="96bbd135532818bd" providerId="LiveId" clId="{A9EA6771-8763-44DB-880E-5B1488A7B2CA}" dt="2020-09-16T20:09:56.200" v="597" actId="47"/>
        <pc:sldMkLst>
          <pc:docMk/>
          <pc:sldMk cId="231801925" sldId="371"/>
        </pc:sldMkLst>
      </pc:sldChg>
      <pc:sldChg chg="del">
        <pc:chgData name="JASON BOCK" userId="96bbd135532818bd" providerId="LiveId" clId="{A9EA6771-8763-44DB-880E-5B1488A7B2CA}" dt="2020-09-16T20:18:06.128" v="718" actId="47"/>
        <pc:sldMkLst>
          <pc:docMk/>
          <pc:sldMk cId="2764302465" sldId="372"/>
        </pc:sldMkLst>
      </pc:sldChg>
      <pc:sldChg chg="del">
        <pc:chgData name="JASON BOCK" userId="96bbd135532818bd" providerId="LiveId" clId="{A9EA6771-8763-44DB-880E-5B1488A7B2CA}" dt="2020-09-16T20:18:06.128" v="718" actId="47"/>
        <pc:sldMkLst>
          <pc:docMk/>
          <pc:sldMk cId="3094496425" sldId="373"/>
        </pc:sldMkLst>
      </pc:sldChg>
      <pc:sldChg chg="del">
        <pc:chgData name="JASON BOCK" userId="96bbd135532818bd" providerId="LiveId" clId="{A9EA6771-8763-44DB-880E-5B1488A7B2CA}" dt="2020-09-16T20:18:06.128" v="718" actId="47"/>
        <pc:sldMkLst>
          <pc:docMk/>
          <pc:sldMk cId="3923603765" sldId="374"/>
        </pc:sldMkLst>
      </pc:sldChg>
      <pc:sldChg chg="addSp delSp modSp mod">
        <pc:chgData name="JASON BOCK" userId="96bbd135532818bd" providerId="LiveId" clId="{A9EA6771-8763-44DB-880E-5B1488A7B2CA}" dt="2020-09-16T20:20:38.502" v="882" actId="1076"/>
        <pc:sldMkLst>
          <pc:docMk/>
          <pc:sldMk cId="3749973571" sldId="375"/>
        </pc:sldMkLst>
        <pc:picChg chg="add mod">
          <ac:chgData name="JASON BOCK" userId="96bbd135532818bd" providerId="LiveId" clId="{A9EA6771-8763-44DB-880E-5B1488A7B2CA}" dt="2020-09-16T20:20:38.502" v="882" actId="1076"/>
          <ac:picMkLst>
            <pc:docMk/>
            <pc:sldMk cId="3749973571" sldId="375"/>
            <ac:picMk id="3" creationId="{1149B397-F83B-489F-B31B-AF29DEEE5F3A}"/>
          </ac:picMkLst>
        </pc:picChg>
        <pc:picChg chg="del">
          <ac:chgData name="JASON BOCK" userId="96bbd135532818bd" providerId="LiveId" clId="{A9EA6771-8763-44DB-880E-5B1488A7B2CA}" dt="2020-09-16T20:20:28.912" v="879" actId="478"/>
          <ac:picMkLst>
            <pc:docMk/>
            <pc:sldMk cId="3749973571" sldId="375"/>
            <ac:picMk id="4" creationId="{22487554-F9E4-41F4-8718-59B0918FA858}"/>
          </ac:picMkLst>
        </pc:picChg>
      </pc:sldChg>
      <pc:sldChg chg="modSp add mod modNotesTx">
        <pc:chgData name="JASON BOCK" userId="96bbd135532818bd" providerId="LiveId" clId="{A9EA6771-8763-44DB-880E-5B1488A7B2CA}" dt="2020-09-16T21:32:56.031" v="1011" actId="20577"/>
        <pc:sldMkLst>
          <pc:docMk/>
          <pc:sldMk cId="1356598376" sldId="378"/>
        </pc:sldMkLst>
        <pc:spChg chg="mod">
          <ac:chgData name="JASON BOCK" userId="96bbd135532818bd" providerId="LiveId" clId="{A9EA6771-8763-44DB-880E-5B1488A7B2CA}" dt="2020-09-16T19:51:49.905" v="28" actId="20577"/>
          <ac:spMkLst>
            <pc:docMk/>
            <pc:sldMk cId="1356598376" sldId="378"/>
            <ac:spMk id="8" creationId="{14581FB1-98B7-48B8-88C6-916AD73A0833}"/>
          </ac:spMkLst>
        </pc:spChg>
        <pc:spChg chg="mod">
          <ac:chgData name="JASON BOCK" userId="96bbd135532818bd" providerId="LiveId" clId="{A9EA6771-8763-44DB-880E-5B1488A7B2CA}" dt="2020-09-16T19:57:04.175" v="563"/>
          <ac:spMkLst>
            <pc:docMk/>
            <pc:sldMk cId="1356598376" sldId="378"/>
            <ac:spMk id="13" creationId="{9089658D-AEAA-47AB-8F4F-20498B07EF01}"/>
          </ac:spMkLst>
        </pc:spChg>
        <pc:graphicFrameChg chg="mod">
          <ac:chgData name="JASON BOCK" userId="96bbd135532818bd" providerId="LiveId" clId="{A9EA6771-8763-44DB-880E-5B1488A7B2CA}" dt="2020-09-16T19:54:07.377" v="472" actId="20577"/>
          <ac:graphicFrameMkLst>
            <pc:docMk/>
            <pc:sldMk cId="1356598376" sldId="378"/>
            <ac:graphicFrameMk id="9" creationId="{9729A467-D725-4DE7-A21E-B51B3D0347D9}"/>
          </ac:graphicFrameMkLst>
        </pc:graphicFrameChg>
      </pc:sldChg>
      <pc:sldChg chg="addSp modSp add mod">
        <pc:chgData name="JASON BOCK" userId="96bbd135532818bd" providerId="LiveId" clId="{A9EA6771-8763-44DB-880E-5B1488A7B2CA}" dt="2020-09-16T20:09:38.308" v="596" actId="113"/>
        <pc:sldMkLst>
          <pc:docMk/>
          <pc:sldMk cId="334541979" sldId="379"/>
        </pc:sldMkLst>
        <pc:spChg chg="mod">
          <ac:chgData name="JASON BOCK" userId="96bbd135532818bd" providerId="LiveId" clId="{A9EA6771-8763-44DB-880E-5B1488A7B2CA}" dt="2020-09-16T20:09:38.308" v="596" actId="113"/>
          <ac:spMkLst>
            <pc:docMk/>
            <pc:sldMk cId="334541979" sldId="379"/>
            <ac:spMk id="3" creationId="{9FE110C4-1CC3-4CC9-A826-081F360FE909}"/>
          </ac:spMkLst>
        </pc:spChg>
        <pc:spChg chg="add mod">
          <ac:chgData name="JASON BOCK" userId="96bbd135532818bd" providerId="LiveId" clId="{A9EA6771-8763-44DB-880E-5B1488A7B2CA}" dt="2020-09-16T20:08:39.049" v="580"/>
          <ac:spMkLst>
            <pc:docMk/>
            <pc:sldMk cId="334541979" sldId="379"/>
            <ac:spMk id="5" creationId="{902F5BFF-BC53-42AD-9C52-E7944BB70366}"/>
          </ac:spMkLst>
        </pc:spChg>
      </pc:sldChg>
      <pc:sldChg chg="addSp delSp modSp add mod modAnim modNotesTx">
        <pc:chgData name="JASON BOCK" userId="96bbd135532818bd" providerId="LiveId" clId="{A9EA6771-8763-44DB-880E-5B1488A7B2CA}" dt="2020-09-16T20:19:42.298" v="878"/>
        <pc:sldMkLst>
          <pc:docMk/>
          <pc:sldMk cId="597887208" sldId="380"/>
        </pc:sldMkLst>
        <pc:spChg chg="del">
          <ac:chgData name="JASON BOCK" userId="96bbd135532818bd" providerId="LiveId" clId="{A9EA6771-8763-44DB-880E-5B1488A7B2CA}" dt="2020-09-16T20:14:21.220" v="599" actId="478"/>
          <ac:spMkLst>
            <pc:docMk/>
            <pc:sldMk cId="597887208" sldId="380"/>
            <ac:spMk id="3" creationId="{9FE110C4-1CC3-4CC9-A826-081F360FE909}"/>
          </ac:spMkLst>
        </pc:spChg>
        <pc:spChg chg="mod">
          <ac:chgData name="JASON BOCK" userId="96bbd135532818bd" providerId="LiveId" clId="{A9EA6771-8763-44DB-880E-5B1488A7B2CA}" dt="2020-09-16T20:14:51.602" v="606"/>
          <ac:spMkLst>
            <pc:docMk/>
            <pc:sldMk cId="597887208" sldId="380"/>
            <ac:spMk id="5" creationId="{902F5BFF-BC53-42AD-9C52-E7944BB70366}"/>
          </ac:spMkLst>
        </pc:spChg>
        <pc:spChg chg="add del mod">
          <ac:chgData name="JASON BOCK" userId="96bbd135532818bd" providerId="LiveId" clId="{A9EA6771-8763-44DB-880E-5B1488A7B2CA}" dt="2020-09-16T20:14:22.628" v="600" actId="478"/>
          <ac:spMkLst>
            <pc:docMk/>
            <pc:sldMk cId="597887208" sldId="380"/>
            <ac:spMk id="6" creationId="{E18B6C06-5A0C-4116-9F72-1162804A9522}"/>
          </ac:spMkLst>
        </pc:spChg>
        <pc:spChg chg="add mod">
          <ac:chgData name="JASON BOCK" userId="96bbd135532818bd" providerId="LiveId" clId="{A9EA6771-8763-44DB-880E-5B1488A7B2CA}" dt="2020-09-16T20:19:04.145" v="870" actId="207"/>
          <ac:spMkLst>
            <pc:docMk/>
            <pc:sldMk cId="597887208" sldId="380"/>
            <ac:spMk id="8" creationId="{C2A87B78-0CA1-41DA-A980-76501EBC0075}"/>
          </ac:spMkLst>
        </pc:spChg>
        <pc:spChg chg="add mod">
          <ac:chgData name="JASON BOCK" userId="96bbd135532818bd" providerId="LiveId" clId="{A9EA6771-8763-44DB-880E-5B1488A7B2CA}" dt="2020-09-16T20:19:32.367" v="877" actId="14100"/>
          <ac:spMkLst>
            <pc:docMk/>
            <pc:sldMk cId="597887208" sldId="380"/>
            <ac:spMk id="10" creationId="{67273DDA-D356-4961-BF0B-BE17A971EB10}"/>
          </ac:spMkLst>
        </pc:spChg>
        <pc:picChg chg="add mod">
          <ac:chgData name="JASON BOCK" userId="96bbd135532818bd" providerId="LiveId" clId="{A9EA6771-8763-44DB-880E-5B1488A7B2CA}" dt="2020-09-16T20:19:19.257" v="875" actId="1076"/>
          <ac:picMkLst>
            <pc:docMk/>
            <pc:sldMk cId="597887208" sldId="380"/>
            <ac:picMk id="7" creationId="{AE147AB9-16EF-4C53-9B40-50A56D59AA39}"/>
          </ac:picMkLst>
        </pc:picChg>
      </pc:sldChg>
    </pc:docChg>
  </pc:docChgLst>
  <pc:docChgLst>
    <pc:chgData name="JASON BOCK" userId="96bbd135532818bd" providerId="LiveId" clId="{A4B24ED2-194F-4AB2-BBED-832DFF92D3D9}"/>
    <pc:docChg chg="custSel modSld">
      <pc:chgData name="JASON BOCK" userId="96bbd135532818bd" providerId="LiveId" clId="{A4B24ED2-194F-4AB2-BBED-832DFF92D3D9}" dt="2020-11-14T14:03:08.009" v="142" actId="20577"/>
      <pc:docMkLst>
        <pc:docMk/>
      </pc:docMkLst>
      <pc:sldChg chg="modSp mod">
        <pc:chgData name="JASON BOCK" userId="96bbd135532818bd" providerId="LiveId" clId="{A4B24ED2-194F-4AB2-BBED-832DFF92D3D9}" dt="2020-11-14T13:51:33.498" v="5" actId="20577"/>
        <pc:sldMkLst>
          <pc:docMk/>
          <pc:sldMk cId="3372829682" sldId="258"/>
        </pc:sldMkLst>
        <pc:spChg chg="mod">
          <ac:chgData name="JASON BOCK" userId="96bbd135532818bd" providerId="LiveId" clId="{A4B24ED2-194F-4AB2-BBED-832DFF92D3D9}" dt="2020-11-14T13:51:33.498" v="5" actId="20577"/>
          <ac:spMkLst>
            <pc:docMk/>
            <pc:sldMk cId="3372829682" sldId="258"/>
            <ac:spMk id="6" creationId="{29E132E5-7EC1-4996-9538-3D3118E352CF}"/>
          </ac:spMkLst>
        </pc:spChg>
      </pc:sldChg>
      <pc:sldChg chg="modSp mod">
        <pc:chgData name="JASON BOCK" userId="96bbd135532818bd" providerId="LiveId" clId="{A4B24ED2-194F-4AB2-BBED-832DFF92D3D9}" dt="2020-11-14T13:51:39.802" v="11" actId="20577"/>
        <pc:sldMkLst>
          <pc:docMk/>
          <pc:sldMk cId="1694529763" sldId="259"/>
        </pc:sldMkLst>
        <pc:spChg chg="mod">
          <ac:chgData name="JASON BOCK" userId="96bbd135532818bd" providerId="LiveId" clId="{A4B24ED2-194F-4AB2-BBED-832DFF92D3D9}" dt="2020-11-14T13:51:39.802" v="11" actId="20577"/>
          <ac:spMkLst>
            <pc:docMk/>
            <pc:sldMk cId="1694529763" sldId="259"/>
            <ac:spMk id="4" creationId="{8DBBCDCA-2107-4E8B-88C2-5B1AA2C9D02E}"/>
          </ac:spMkLst>
        </pc:spChg>
      </pc:sldChg>
      <pc:sldChg chg="modSp mod">
        <pc:chgData name="JASON BOCK" userId="96bbd135532818bd" providerId="LiveId" clId="{A4B24ED2-194F-4AB2-BBED-832DFF92D3D9}" dt="2020-11-14T14:03:08.009" v="142" actId="20577"/>
        <pc:sldMkLst>
          <pc:docMk/>
          <pc:sldMk cId="3025590924" sldId="299"/>
        </pc:sldMkLst>
        <pc:spChg chg="mod">
          <ac:chgData name="JASON BOCK" userId="96bbd135532818bd" providerId="LiveId" clId="{A4B24ED2-194F-4AB2-BBED-832DFF92D3D9}" dt="2020-11-14T14:03:08.009" v="142" actId="20577"/>
          <ac:spMkLst>
            <pc:docMk/>
            <pc:sldMk cId="3025590924" sldId="299"/>
            <ac:spMk id="5" creationId="{04B3E84D-B7D6-46FB-BE35-D3CFB2E1E0CD}"/>
          </ac:spMkLst>
        </pc:spChg>
      </pc:sldChg>
      <pc:sldChg chg="addSp delSp modSp mod">
        <pc:chgData name="JASON BOCK" userId="96bbd135532818bd" providerId="LiveId" clId="{A4B24ED2-194F-4AB2-BBED-832DFF92D3D9}" dt="2020-11-14T13:52:59.764" v="65" actId="1035"/>
        <pc:sldMkLst>
          <pc:docMk/>
          <pc:sldMk cId="787975456" sldId="355"/>
        </pc:sldMkLst>
        <pc:spChg chg="del">
          <ac:chgData name="JASON BOCK" userId="96bbd135532818bd" providerId="LiveId" clId="{A4B24ED2-194F-4AB2-BBED-832DFF92D3D9}" dt="2020-11-14T13:52:41.398" v="15" actId="478"/>
          <ac:spMkLst>
            <pc:docMk/>
            <pc:sldMk cId="787975456" sldId="355"/>
            <ac:spMk id="9" creationId="{DA87743A-3363-4C01-8F0B-540CA521AD28}"/>
          </ac:spMkLst>
        </pc:spChg>
        <pc:picChg chg="add mod">
          <ac:chgData name="JASON BOCK" userId="96bbd135532818bd" providerId="LiveId" clId="{A4B24ED2-194F-4AB2-BBED-832DFF92D3D9}" dt="2020-11-14T13:52:59.764" v="65" actId="1035"/>
          <ac:picMkLst>
            <pc:docMk/>
            <pc:sldMk cId="787975456" sldId="355"/>
            <ac:picMk id="3" creationId="{B6092357-1CBC-436C-93CD-254D9003295A}"/>
          </ac:picMkLst>
        </pc:picChg>
        <pc:picChg chg="del">
          <ac:chgData name="JASON BOCK" userId="96bbd135532818bd" providerId="LiveId" clId="{A4B24ED2-194F-4AB2-BBED-832DFF92D3D9}" dt="2020-11-14T13:52:29.303" v="12" actId="478"/>
          <ac:picMkLst>
            <pc:docMk/>
            <pc:sldMk cId="787975456" sldId="355"/>
            <ac:picMk id="10" creationId="{9DAE66C7-5B8C-4632-918B-1943AFB26DFF}"/>
          </ac:picMkLst>
        </pc:picChg>
      </pc:sldChg>
      <pc:sldChg chg="addSp delSp modSp mod">
        <pc:chgData name="JASON BOCK" userId="96bbd135532818bd" providerId="LiveId" clId="{A4B24ED2-194F-4AB2-BBED-832DFF92D3D9}" dt="2020-11-14T13:59:17.885" v="84" actId="1035"/>
        <pc:sldMkLst>
          <pc:docMk/>
          <pc:sldMk cId="3302337099" sldId="356"/>
        </pc:sldMkLst>
        <pc:picChg chg="del">
          <ac:chgData name="JASON BOCK" userId="96bbd135532818bd" providerId="LiveId" clId="{A4B24ED2-194F-4AB2-BBED-832DFF92D3D9}" dt="2020-11-14T13:59:00.288" v="66" actId="478"/>
          <ac:picMkLst>
            <pc:docMk/>
            <pc:sldMk cId="3302337099" sldId="356"/>
            <ac:picMk id="3" creationId="{06A7F314-37B2-478F-B806-D01450069A64}"/>
          </ac:picMkLst>
        </pc:picChg>
        <pc:picChg chg="add mod">
          <ac:chgData name="JASON BOCK" userId="96bbd135532818bd" providerId="LiveId" clId="{A4B24ED2-194F-4AB2-BBED-832DFF92D3D9}" dt="2020-11-14T13:59:17.885" v="84" actId="1035"/>
          <ac:picMkLst>
            <pc:docMk/>
            <pc:sldMk cId="3302337099" sldId="356"/>
            <ac:picMk id="4" creationId="{F5717DD4-45D1-4F97-8F75-809E74F0EED2}"/>
          </ac:picMkLst>
        </pc:picChg>
      </pc:sldChg>
      <pc:sldChg chg="addSp delSp modSp mod">
        <pc:chgData name="JASON BOCK" userId="96bbd135532818bd" providerId="LiveId" clId="{A4B24ED2-194F-4AB2-BBED-832DFF92D3D9}" dt="2020-11-14T14:00:01.022" v="124" actId="1036"/>
        <pc:sldMkLst>
          <pc:docMk/>
          <pc:sldMk cId="3336159878" sldId="357"/>
        </pc:sldMkLst>
        <pc:picChg chg="add mod ord">
          <ac:chgData name="JASON BOCK" userId="96bbd135532818bd" providerId="LiveId" clId="{A4B24ED2-194F-4AB2-BBED-832DFF92D3D9}" dt="2020-11-14T14:00:01.022" v="124" actId="1036"/>
          <ac:picMkLst>
            <pc:docMk/>
            <pc:sldMk cId="3336159878" sldId="357"/>
            <ac:picMk id="3" creationId="{0F4553DB-625D-4BDF-920E-3910D255E7B8}"/>
          </ac:picMkLst>
        </pc:picChg>
        <pc:picChg chg="del">
          <ac:chgData name="JASON BOCK" userId="96bbd135532818bd" providerId="LiveId" clId="{A4B24ED2-194F-4AB2-BBED-832DFF92D3D9}" dt="2020-11-14T13:59:51.744" v="85" actId="478"/>
          <ac:picMkLst>
            <pc:docMk/>
            <pc:sldMk cId="3336159878" sldId="357"/>
            <ac:picMk id="6" creationId="{0DA56B0C-5C47-4723-A56C-107801E873FB}"/>
          </ac:picMkLst>
        </pc:picChg>
      </pc:sldChg>
      <pc:sldChg chg="modSp mod">
        <pc:chgData name="JASON BOCK" userId="96bbd135532818bd" providerId="LiveId" clId="{A4B24ED2-194F-4AB2-BBED-832DFF92D3D9}" dt="2020-11-14T14:00:50.521" v="127" actId="27636"/>
        <pc:sldMkLst>
          <pc:docMk/>
          <pc:sldMk cId="334541979" sldId="379"/>
        </pc:sldMkLst>
        <pc:spChg chg="mod">
          <ac:chgData name="JASON BOCK" userId="96bbd135532818bd" providerId="LiveId" clId="{A4B24ED2-194F-4AB2-BBED-832DFF92D3D9}" dt="2020-11-14T14:00:50.521" v="127" actId="27636"/>
          <ac:spMkLst>
            <pc:docMk/>
            <pc:sldMk cId="334541979" sldId="379"/>
            <ac:spMk id="3" creationId="{9FE110C4-1CC3-4CC9-A826-081F360FE909}"/>
          </ac:spMkLst>
        </pc:spChg>
      </pc:sldChg>
      <pc:sldChg chg="addSp delSp modSp mod">
        <pc:chgData name="JASON BOCK" userId="96bbd135532818bd" providerId="LiveId" clId="{A4B24ED2-194F-4AB2-BBED-832DFF92D3D9}" dt="2020-11-14T14:02:46.235" v="136" actId="14100"/>
        <pc:sldMkLst>
          <pc:docMk/>
          <pc:sldMk cId="597887208" sldId="380"/>
        </pc:sldMkLst>
        <pc:spChg chg="mod">
          <ac:chgData name="JASON BOCK" userId="96bbd135532818bd" providerId="LiveId" clId="{A4B24ED2-194F-4AB2-BBED-832DFF92D3D9}" dt="2020-11-14T14:02:35.769" v="134" actId="14100"/>
          <ac:spMkLst>
            <pc:docMk/>
            <pc:sldMk cId="597887208" sldId="380"/>
            <ac:spMk id="8" creationId="{C2A87B78-0CA1-41DA-A980-76501EBC0075}"/>
          </ac:spMkLst>
        </pc:spChg>
        <pc:spChg chg="mod">
          <ac:chgData name="JASON BOCK" userId="96bbd135532818bd" providerId="LiveId" clId="{A4B24ED2-194F-4AB2-BBED-832DFF92D3D9}" dt="2020-11-14T14:02:46.235" v="136" actId="14100"/>
          <ac:spMkLst>
            <pc:docMk/>
            <pc:sldMk cId="597887208" sldId="380"/>
            <ac:spMk id="10" creationId="{67273DDA-D356-4961-BF0B-BE17A971EB10}"/>
          </ac:spMkLst>
        </pc:spChg>
        <pc:picChg chg="add mod ord">
          <ac:chgData name="JASON BOCK" userId="96bbd135532818bd" providerId="LiveId" clId="{A4B24ED2-194F-4AB2-BBED-832DFF92D3D9}" dt="2020-11-14T14:02:17.822" v="132" actId="1076"/>
          <ac:picMkLst>
            <pc:docMk/>
            <pc:sldMk cId="597887208" sldId="380"/>
            <ac:picMk id="3" creationId="{CFC999A6-0C5A-4B65-A66B-A44F4C3B48D4}"/>
          </ac:picMkLst>
        </pc:picChg>
        <pc:picChg chg="del">
          <ac:chgData name="JASON BOCK" userId="96bbd135532818bd" providerId="LiveId" clId="{A4B24ED2-194F-4AB2-BBED-832DFF92D3D9}" dt="2020-11-14T14:01:58.689" v="128" actId="478"/>
          <ac:picMkLst>
            <pc:docMk/>
            <pc:sldMk cId="597887208" sldId="380"/>
            <ac:picMk id="7" creationId="{AE147AB9-16EF-4C53-9B40-50A56D59AA39}"/>
          </ac:picMkLst>
        </pc:picChg>
      </pc:sldChg>
    </pc:docChg>
  </pc:docChgLst>
  <pc:docChgLst>
    <pc:chgData name="JASON BOCK" userId="96bbd135532818bd" providerId="LiveId" clId="{030CF454-8374-41D9-98A9-1FFC0A112BA9}"/>
    <pc:docChg chg="undo custSel addSld modSld">
      <pc:chgData name="JASON BOCK" userId="96bbd135532818bd" providerId="LiveId" clId="{030CF454-8374-41D9-98A9-1FFC0A112BA9}" dt="2021-01-16T18:46:40.110" v="248" actId="20577"/>
      <pc:docMkLst>
        <pc:docMk/>
      </pc:docMkLst>
      <pc:sldChg chg="modSp mod">
        <pc:chgData name="JASON BOCK" userId="96bbd135532818bd" providerId="LiveId" clId="{030CF454-8374-41D9-98A9-1FFC0A112BA9}" dt="2021-01-16T18:46:29.640" v="207" actId="20577"/>
        <pc:sldMkLst>
          <pc:docMk/>
          <pc:sldMk cId="1861047671" sldId="256"/>
        </pc:sldMkLst>
        <pc:spChg chg="mod">
          <ac:chgData name="JASON BOCK" userId="96bbd135532818bd" providerId="LiveId" clId="{030CF454-8374-41D9-98A9-1FFC0A112BA9}" dt="2021-01-16T18:46:29.640" v="207" actId="20577"/>
          <ac:spMkLst>
            <pc:docMk/>
            <pc:sldMk cId="1861047671" sldId="256"/>
            <ac:spMk id="3" creationId="{2EAF0956-CF51-4575-8465-AA5B3F8672A4}"/>
          </ac:spMkLst>
        </pc:spChg>
      </pc:sldChg>
      <pc:sldChg chg="modSp mod">
        <pc:chgData name="JASON BOCK" userId="96bbd135532818bd" providerId="LiveId" clId="{030CF454-8374-41D9-98A9-1FFC0A112BA9}" dt="2021-01-16T18:34:21.505" v="13" actId="20577"/>
        <pc:sldMkLst>
          <pc:docMk/>
          <pc:sldMk cId="3372829682" sldId="258"/>
        </pc:sldMkLst>
        <pc:spChg chg="mod">
          <ac:chgData name="JASON BOCK" userId="96bbd135532818bd" providerId="LiveId" clId="{030CF454-8374-41D9-98A9-1FFC0A112BA9}" dt="2021-01-16T18:34:21.505" v="13" actId="20577"/>
          <ac:spMkLst>
            <pc:docMk/>
            <pc:sldMk cId="3372829682" sldId="258"/>
            <ac:spMk id="6" creationId="{29E132E5-7EC1-4996-9538-3D3118E352CF}"/>
          </ac:spMkLst>
        </pc:spChg>
      </pc:sldChg>
      <pc:sldChg chg="modSp mod">
        <pc:chgData name="JASON BOCK" userId="96bbd135532818bd" providerId="LiveId" clId="{030CF454-8374-41D9-98A9-1FFC0A112BA9}" dt="2021-01-16T18:34:27.049" v="27" actId="20577"/>
        <pc:sldMkLst>
          <pc:docMk/>
          <pc:sldMk cId="1694529763" sldId="259"/>
        </pc:sldMkLst>
        <pc:spChg chg="mod">
          <ac:chgData name="JASON BOCK" userId="96bbd135532818bd" providerId="LiveId" clId="{030CF454-8374-41D9-98A9-1FFC0A112BA9}" dt="2021-01-16T18:34:27.049" v="27" actId="20577"/>
          <ac:spMkLst>
            <pc:docMk/>
            <pc:sldMk cId="1694529763" sldId="259"/>
            <ac:spMk id="4" creationId="{8DBBCDCA-2107-4E8B-88C2-5B1AA2C9D02E}"/>
          </ac:spMkLst>
        </pc:spChg>
      </pc:sldChg>
      <pc:sldChg chg="modSp mod modNotesTx">
        <pc:chgData name="JASON BOCK" userId="96bbd135532818bd" providerId="LiveId" clId="{030CF454-8374-41D9-98A9-1FFC0A112BA9}" dt="2021-01-16T18:46:40.110" v="248" actId="20577"/>
        <pc:sldMkLst>
          <pc:docMk/>
          <pc:sldMk cId="3025590924" sldId="299"/>
        </pc:sldMkLst>
        <pc:spChg chg="mod">
          <ac:chgData name="JASON BOCK" userId="96bbd135532818bd" providerId="LiveId" clId="{030CF454-8374-41D9-98A9-1FFC0A112BA9}" dt="2021-01-16T18:46:40.110" v="248" actId="20577"/>
          <ac:spMkLst>
            <pc:docMk/>
            <pc:sldMk cId="3025590924" sldId="299"/>
            <ac:spMk id="3" creationId="{2EAF0956-CF51-4575-8465-AA5B3F8672A4}"/>
          </ac:spMkLst>
        </pc:spChg>
        <pc:spChg chg="mod">
          <ac:chgData name="JASON BOCK" userId="96bbd135532818bd" providerId="LiveId" clId="{030CF454-8374-41D9-98A9-1FFC0A112BA9}" dt="2021-01-16T18:34:33.188" v="41" actId="20577"/>
          <ac:spMkLst>
            <pc:docMk/>
            <pc:sldMk cId="3025590924" sldId="299"/>
            <ac:spMk id="5" creationId="{04B3E84D-B7D6-46FB-BE35-D3CFB2E1E0CD}"/>
          </ac:spMkLst>
        </pc:spChg>
      </pc:sldChg>
      <pc:sldChg chg="addSp delSp modSp mod">
        <pc:chgData name="JASON BOCK" userId="96bbd135532818bd" providerId="LiveId" clId="{030CF454-8374-41D9-98A9-1FFC0A112BA9}" dt="2021-01-16T18:37:34.226" v="55" actId="1036"/>
        <pc:sldMkLst>
          <pc:docMk/>
          <pc:sldMk cId="3302337099" sldId="356"/>
        </pc:sldMkLst>
        <pc:picChg chg="del">
          <ac:chgData name="JASON BOCK" userId="96bbd135532818bd" providerId="LiveId" clId="{030CF454-8374-41D9-98A9-1FFC0A112BA9}" dt="2021-01-16T18:37:21.871" v="45" actId="478"/>
          <ac:picMkLst>
            <pc:docMk/>
            <pc:sldMk cId="3302337099" sldId="356"/>
            <ac:picMk id="4" creationId="{F5717DD4-45D1-4F97-8F75-809E74F0EED2}"/>
          </ac:picMkLst>
        </pc:picChg>
        <pc:picChg chg="add mod">
          <ac:chgData name="JASON BOCK" userId="96bbd135532818bd" providerId="LiveId" clId="{030CF454-8374-41D9-98A9-1FFC0A112BA9}" dt="2021-01-16T18:37:34.226" v="55" actId="1036"/>
          <ac:picMkLst>
            <pc:docMk/>
            <pc:sldMk cId="3302337099" sldId="356"/>
            <ac:picMk id="5" creationId="{15BEFBD1-953D-4F7E-9503-ED2262DD6A62}"/>
          </ac:picMkLst>
        </pc:picChg>
      </pc:sldChg>
      <pc:sldChg chg="addSp delSp modSp mod">
        <pc:chgData name="JASON BOCK" userId="96bbd135532818bd" providerId="LiveId" clId="{030CF454-8374-41D9-98A9-1FFC0A112BA9}" dt="2021-01-16T18:38:07.243" v="90" actId="1035"/>
        <pc:sldMkLst>
          <pc:docMk/>
          <pc:sldMk cId="3336159878" sldId="357"/>
        </pc:sldMkLst>
        <pc:picChg chg="del">
          <ac:chgData name="JASON BOCK" userId="96bbd135532818bd" providerId="LiveId" clId="{030CF454-8374-41D9-98A9-1FFC0A112BA9}" dt="2021-01-16T18:37:57.725" v="56" actId="478"/>
          <ac:picMkLst>
            <pc:docMk/>
            <pc:sldMk cId="3336159878" sldId="357"/>
            <ac:picMk id="3" creationId="{0F4553DB-625D-4BDF-920E-3910D255E7B8}"/>
          </ac:picMkLst>
        </pc:picChg>
        <pc:picChg chg="add mod ord">
          <ac:chgData name="JASON BOCK" userId="96bbd135532818bd" providerId="LiveId" clId="{030CF454-8374-41D9-98A9-1FFC0A112BA9}" dt="2021-01-16T18:38:07.243" v="90" actId="1035"/>
          <ac:picMkLst>
            <pc:docMk/>
            <pc:sldMk cId="3336159878" sldId="357"/>
            <ac:picMk id="6" creationId="{82702906-D6F7-4B02-B848-FAF107A4ED98}"/>
          </ac:picMkLst>
        </pc:picChg>
      </pc:sldChg>
      <pc:sldChg chg="addSp delSp modSp mod">
        <pc:chgData name="JASON BOCK" userId="96bbd135532818bd" providerId="LiveId" clId="{030CF454-8374-41D9-98A9-1FFC0A112BA9}" dt="2021-01-16T18:41:11.299" v="108" actId="1076"/>
        <pc:sldMkLst>
          <pc:docMk/>
          <pc:sldMk cId="3749973571" sldId="375"/>
        </pc:sldMkLst>
        <pc:picChg chg="del">
          <ac:chgData name="JASON BOCK" userId="96bbd135532818bd" providerId="LiveId" clId="{030CF454-8374-41D9-98A9-1FFC0A112BA9}" dt="2021-01-16T18:41:04.288" v="105" actId="478"/>
          <ac:picMkLst>
            <pc:docMk/>
            <pc:sldMk cId="3749973571" sldId="375"/>
            <ac:picMk id="3" creationId="{1149B397-F83B-489F-B31B-AF29DEEE5F3A}"/>
          </ac:picMkLst>
        </pc:picChg>
        <pc:picChg chg="add mod">
          <ac:chgData name="JASON BOCK" userId="96bbd135532818bd" providerId="LiveId" clId="{030CF454-8374-41D9-98A9-1FFC0A112BA9}" dt="2021-01-16T18:41:11.299" v="108" actId="1076"/>
          <ac:picMkLst>
            <pc:docMk/>
            <pc:sldMk cId="3749973571" sldId="375"/>
            <ac:picMk id="5" creationId="{C7398C88-20FC-4540-A656-C1C6FA062A54}"/>
          </ac:picMkLst>
        </pc:picChg>
      </pc:sldChg>
      <pc:sldChg chg="addSp delSp modSp mod delAnim">
        <pc:chgData name="JASON BOCK" userId="96bbd135532818bd" providerId="LiveId" clId="{030CF454-8374-41D9-98A9-1FFC0A112BA9}" dt="2021-01-16T18:39:49.592" v="98" actId="1076"/>
        <pc:sldMkLst>
          <pc:docMk/>
          <pc:sldMk cId="597887208" sldId="380"/>
        </pc:sldMkLst>
        <pc:spChg chg="mod">
          <ac:chgData name="JASON BOCK" userId="96bbd135532818bd" providerId="LiveId" clId="{030CF454-8374-41D9-98A9-1FFC0A112BA9}" dt="2021-01-16T18:39:26.529" v="94"/>
          <ac:spMkLst>
            <pc:docMk/>
            <pc:sldMk cId="597887208" sldId="380"/>
            <ac:spMk id="5" creationId="{902F5BFF-BC53-42AD-9C52-E7944BB70366}"/>
          </ac:spMkLst>
        </pc:spChg>
        <pc:spChg chg="del">
          <ac:chgData name="JASON BOCK" userId="96bbd135532818bd" providerId="LiveId" clId="{030CF454-8374-41D9-98A9-1FFC0A112BA9}" dt="2021-01-16T18:39:39.321" v="95" actId="478"/>
          <ac:spMkLst>
            <pc:docMk/>
            <pc:sldMk cId="597887208" sldId="380"/>
            <ac:spMk id="8" creationId="{C2A87B78-0CA1-41DA-A980-76501EBC0075}"/>
          </ac:spMkLst>
        </pc:spChg>
        <pc:spChg chg="del">
          <ac:chgData name="JASON BOCK" userId="96bbd135532818bd" providerId="LiveId" clId="{030CF454-8374-41D9-98A9-1FFC0A112BA9}" dt="2021-01-16T18:39:39.321" v="95" actId="478"/>
          <ac:spMkLst>
            <pc:docMk/>
            <pc:sldMk cId="597887208" sldId="380"/>
            <ac:spMk id="10" creationId="{67273DDA-D356-4961-BF0B-BE17A971EB10}"/>
          </ac:spMkLst>
        </pc:spChg>
        <pc:picChg chg="del">
          <ac:chgData name="JASON BOCK" userId="96bbd135532818bd" providerId="LiveId" clId="{030CF454-8374-41D9-98A9-1FFC0A112BA9}" dt="2021-01-16T18:39:18.846" v="91" actId="478"/>
          <ac:picMkLst>
            <pc:docMk/>
            <pc:sldMk cId="597887208" sldId="380"/>
            <ac:picMk id="3" creationId="{CFC999A6-0C5A-4B65-A66B-A44F4C3B48D4}"/>
          </ac:picMkLst>
        </pc:picChg>
        <pc:picChg chg="add mod">
          <ac:chgData name="JASON BOCK" userId="96bbd135532818bd" providerId="LiveId" clId="{030CF454-8374-41D9-98A9-1FFC0A112BA9}" dt="2021-01-16T18:39:49.592" v="98" actId="1076"/>
          <ac:picMkLst>
            <pc:docMk/>
            <pc:sldMk cId="597887208" sldId="380"/>
            <ac:picMk id="6" creationId="{937CEDB5-25B5-4245-9289-92F2F2DCB1D0}"/>
          </ac:picMkLst>
        </pc:picChg>
      </pc:sldChg>
      <pc:sldChg chg="addSp delSp modSp add mod modNotesTx">
        <pc:chgData name="JASON BOCK" userId="96bbd135532818bd" providerId="LiveId" clId="{030CF454-8374-41D9-98A9-1FFC0A112BA9}" dt="2021-01-16T18:41:45.314" v="174" actId="20577"/>
        <pc:sldMkLst>
          <pc:docMk/>
          <pc:sldMk cId="1486376783" sldId="381"/>
        </pc:sldMkLst>
        <pc:spChg chg="mod">
          <ac:chgData name="JASON BOCK" userId="96bbd135532818bd" providerId="LiveId" clId="{030CF454-8374-41D9-98A9-1FFC0A112BA9}" dt="2021-01-16T18:40:26.242" v="104"/>
          <ac:spMkLst>
            <pc:docMk/>
            <pc:sldMk cId="1486376783" sldId="381"/>
            <ac:spMk id="5" creationId="{902F5BFF-BC53-42AD-9C52-E7944BB70366}"/>
          </ac:spMkLst>
        </pc:spChg>
        <pc:picChg chg="add mod">
          <ac:chgData name="JASON BOCK" userId="96bbd135532818bd" providerId="LiveId" clId="{030CF454-8374-41D9-98A9-1FFC0A112BA9}" dt="2021-01-16T18:40:20.635" v="103" actId="1076"/>
          <ac:picMkLst>
            <pc:docMk/>
            <pc:sldMk cId="1486376783" sldId="381"/>
            <ac:picMk id="4" creationId="{7ED07CA1-AA18-41A0-981E-00CD5865EC2D}"/>
          </ac:picMkLst>
        </pc:picChg>
        <pc:picChg chg="del">
          <ac:chgData name="JASON BOCK" userId="96bbd135532818bd" providerId="LiveId" clId="{030CF454-8374-41D9-98A9-1FFC0A112BA9}" dt="2021-01-16T18:40:15.920" v="100" actId="478"/>
          <ac:picMkLst>
            <pc:docMk/>
            <pc:sldMk cId="1486376783" sldId="381"/>
            <ac:picMk id="6" creationId="{937CEDB5-25B5-4245-9289-92F2F2DCB1D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198EA791-CA7B-42A5-835B-D2522A18E682}" type="pres">
      <dgm:prSet presAssocID="{2D9E6CE2-B64D-4377-BAA5-EAD594FC24BE}" presName="diagram" presStyleCnt="0">
        <dgm:presLayoutVars>
          <dgm:dir/>
          <dgm:resizeHandles val="exact"/>
        </dgm:presLayoutVars>
      </dgm:prSet>
      <dgm:spPr/>
    </dgm:pt>
    <dgm:pt modelId="{75D1C5E4-EF75-4C16-A19F-2F3429F0BBDC}" type="pres">
      <dgm:prSet presAssocID="{A3E2BF7C-53C2-42C7-A70F-F9B2FAEAA47F}" presName="node" presStyleLbl="node1" presStyleIdx="0" presStyleCnt="10">
        <dgm:presLayoutVars>
          <dgm:bulletEnabled val="1"/>
        </dgm:presLayoutVars>
      </dgm:prSet>
      <dgm:spPr/>
    </dgm:pt>
    <dgm:pt modelId="{6C0E72EE-0691-437A-8845-2DAA128EEF1B}" type="pres">
      <dgm:prSet presAssocID="{CF910265-B4E7-4FB6-A391-F5E10ED63191}" presName="sibTrans" presStyleCnt="0"/>
      <dgm:spPr/>
    </dgm:pt>
    <dgm:pt modelId="{8C30EC68-5E5C-4AAF-B354-3D0160CD2726}" type="pres">
      <dgm:prSet presAssocID="{01D82D6E-471F-4A16-A6E9-71FDE29E527B}" presName="node" presStyleLbl="node1" presStyleIdx="1" presStyleCnt="10">
        <dgm:presLayoutVars>
          <dgm:bulletEnabled val="1"/>
        </dgm:presLayoutVars>
      </dgm:prSet>
      <dgm:spPr/>
    </dgm:pt>
    <dgm:pt modelId="{76B3BD3A-3394-4EED-AEF0-78E77908D97C}" type="pres">
      <dgm:prSet presAssocID="{F374BB61-7684-47E1-9C2A-3571310BB299}" presName="sibTrans" presStyleCnt="0"/>
      <dgm:spPr/>
    </dgm:pt>
    <dgm:pt modelId="{C62BC67B-728D-4130-A33B-54034CB0EB30}" type="pres">
      <dgm:prSet presAssocID="{5582BE14-3B18-43E5-A2CD-4354CF62C64A}" presName="node" presStyleLbl="node1" presStyleIdx="2" presStyleCnt="10">
        <dgm:presLayoutVars>
          <dgm:bulletEnabled val="1"/>
        </dgm:presLayoutVars>
      </dgm:prSet>
      <dgm:spPr/>
    </dgm:pt>
    <dgm:pt modelId="{8E23441B-3D0D-4E9A-9F9A-8C211F8B50E8}" type="pres">
      <dgm:prSet presAssocID="{52674188-EB11-4169-A2F1-F31F6D686A24}" presName="sibTrans" presStyleCnt="0"/>
      <dgm:spPr/>
    </dgm:pt>
    <dgm:pt modelId="{75C57092-3CBC-490A-B3A5-3D23B1DFBD8C}" type="pres">
      <dgm:prSet presAssocID="{DB8BBAFD-F5CC-4ECD-81DF-6B2B7D3455E6}" presName="node" presStyleLbl="node1" presStyleIdx="3" presStyleCnt="10">
        <dgm:presLayoutVars>
          <dgm:bulletEnabled val="1"/>
        </dgm:presLayoutVars>
      </dgm:prSet>
      <dgm:spPr/>
    </dgm:pt>
    <dgm:pt modelId="{5C7E3F76-8623-4715-A6E6-1DCEB4671B5A}" type="pres">
      <dgm:prSet presAssocID="{7296D75E-C30D-4E95-8B38-13677332E1C6}" presName="sibTrans" presStyleCnt="0"/>
      <dgm:spPr/>
    </dgm:pt>
    <dgm:pt modelId="{C835B50C-4030-4248-B742-D84CB3C0ADBB}" type="pres">
      <dgm:prSet presAssocID="{2EFD0130-F8DB-4040-A5FF-67BA40F6CCE7}" presName="node" presStyleLbl="node1" presStyleIdx="4" presStyleCnt="10">
        <dgm:presLayoutVars>
          <dgm:bulletEnabled val="1"/>
        </dgm:presLayoutVars>
      </dgm:prSet>
      <dgm:spPr/>
    </dgm:pt>
    <dgm:pt modelId="{2EF31FC4-A1E4-44EF-AA72-09CB4923ECE8}" type="pres">
      <dgm:prSet presAssocID="{0AFCD22D-652F-4B3B-AA70-5FEEB69B01C1}" presName="sibTrans" presStyleCnt="0"/>
      <dgm:spPr/>
    </dgm:pt>
    <dgm:pt modelId="{98CB0648-0854-45FE-8DE5-B7474DA28235}" type="pres">
      <dgm:prSet presAssocID="{FFA3B7D8-ED16-4307-9298-37B1D973A986}" presName="node" presStyleLbl="node1" presStyleIdx="5" presStyleCnt="10">
        <dgm:presLayoutVars>
          <dgm:bulletEnabled val="1"/>
        </dgm:presLayoutVars>
      </dgm:prSet>
      <dgm:spPr/>
    </dgm:pt>
    <dgm:pt modelId="{4C9674BA-0726-43D9-87D0-E95CA1702DEA}" type="pres">
      <dgm:prSet presAssocID="{4096EAA0-A1F4-4D0F-BA65-E0EF91915574}" presName="sibTrans" presStyleCnt="0"/>
      <dgm:spPr/>
    </dgm:pt>
    <dgm:pt modelId="{03B68E58-1369-4099-BB44-B6B7079C545A}" type="pres">
      <dgm:prSet presAssocID="{FDA0E3C3-9D17-4D27-92BD-0A3144A3817F}" presName="node" presStyleLbl="node1" presStyleIdx="6" presStyleCnt="10">
        <dgm:presLayoutVars>
          <dgm:bulletEnabled val="1"/>
        </dgm:presLayoutVars>
      </dgm:prSet>
      <dgm:spPr/>
    </dgm:pt>
    <dgm:pt modelId="{39349545-1AEE-40B9-8E1E-A7A64B5ECF2F}" type="pres">
      <dgm:prSet presAssocID="{41D83FBD-1B0C-4AAC-BA0F-DC130EE892AC}" presName="sibTrans" presStyleCnt="0"/>
      <dgm:spPr/>
    </dgm:pt>
    <dgm:pt modelId="{1219944B-E0D4-462F-AC9F-4198E7EC9665}" type="pres">
      <dgm:prSet presAssocID="{C1EAFA61-D76A-495F-AEA6-D137C7BDBBE5}" presName="node" presStyleLbl="node1" presStyleIdx="7" presStyleCnt="10">
        <dgm:presLayoutVars>
          <dgm:bulletEnabled val="1"/>
        </dgm:presLayoutVars>
      </dgm:prSet>
      <dgm:spPr/>
    </dgm:pt>
    <dgm:pt modelId="{CA2DDD86-041C-455B-8CC6-7494DE680427}" type="pres">
      <dgm:prSet presAssocID="{612742D5-7A46-4A20-844B-93B261FEE84D}" presName="sibTrans" presStyleCnt="0"/>
      <dgm:spPr/>
    </dgm:pt>
    <dgm:pt modelId="{E1ADBC0E-D0FA-4786-AFB7-C5DBF29C1992}" type="pres">
      <dgm:prSet presAssocID="{12D77FE9-8AF1-4244-B3C5-E822020220C7}" presName="node" presStyleLbl="node1" presStyleIdx="8" presStyleCnt="10">
        <dgm:presLayoutVars>
          <dgm:bulletEnabled val="1"/>
        </dgm:presLayoutVars>
      </dgm:prSet>
      <dgm:spPr/>
    </dgm:pt>
    <dgm:pt modelId="{7F0A3291-E95A-44EA-A471-93F0044435A2}" type="pres">
      <dgm:prSet presAssocID="{45E311FF-3351-4D5B-80EB-44174A9ECA54}" presName="sibTrans" presStyleCnt="0"/>
      <dgm:spPr/>
    </dgm:pt>
    <dgm:pt modelId="{6FB3525E-0405-44FA-8EAA-CEF720E11FE2}" type="pres">
      <dgm:prSet presAssocID="{3BAD92F4-8626-4195-AEE3-1D0A5826592F}" presName="node" presStyleLbl="node1" presStyleIdx="9" presStyleCnt="10">
        <dgm:presLayoutVars>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D9064F28-5FC0-4D65-BAF8-9AFC447C77A4}" srcId="{2D9E6CE2-B64D-4377-BAA5-EAD594FC24BE}" destId="{01D82D6E-471F-4A16-A6E9-71FDE29E527B}" srcOrd="1" destOrd="0" parTransId="{1FDFDD8A-D78B-43B2-A9E1-8FA510F5DBCE}" sibTransId="{F374BB61-7684-47E1-9C2A-3571310BB299}"/>
    <dgm:cxn modelId="{EE191F2F-F725-4ADF-B149-181FDA3F30D0}" type="presOf" srcId="{3BAD92F4-8626-4195-AEE3-1D0A5826592F}" destId="{6FB3525E-0405-44FA-8EAA-CEF720E11FE2}" srcOrd="0" destOrd="0" presId="urn:microsoft.com/office/officeart/2005/8/layout/default"/>
    <dgm:cxn modelId="{6A504962-E338-40DD-88BB-F5370B5FDB9F}" type="presOf" srcId="{01D82D6E-471F-4A16-A6E9-71FDE29E527B}" destId="{8C30EC68-5E5C-4AAF-B354-3D0160CD2726}" srcOrd="0" destOrd="0" presId="urn:microsoft.com/office/officeart/2005/8/layout/default"/>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FD50B948-128A-4D10-B41D-B8FAE6F80432}" type="presOf" srcId="{DB8BBAFD-F5CC-4ECD-81DF-6B2B7D3455E6}" destId="{75C57092-3CBC-490A-B3A5-3D23B1DFBD8C}" srcOrd="0" destOrd="0" presId="urn:microsoft.com/office/officeart/2005/8/layout/default"/>
    <dgm:cxn modelId="{DF104F7B-DF4F-46DC-8758-B14D76A17CFC}" srcId="{2D9E6CE2-B64D-4377-BAA5-EAD594FC24BE}" destId="{FFA3B7D8-ED16-4307-9298-37B1D973A986}" srcOrd="5" destOrd="0" parTransId="{4705A22E-C473-45D9-869C-A68050DF6C3F}" sibTransId="{4096EAA0-A1F4-4D0F-BA65-E0EF91915574}"/>
    <dgm:cxn modelId="{6759698E-8712-4511-896A-99F84AC41147}" type="presOf" srcId="{A3E2BF7C-53C2-42C7-A70F-F9B2FAEAA47F}" destId="{75D1C5E4-EF75-4C16-A19F-2F3429F0BBDC}" srcOrd="0" destOrd="0" presId="urn:microsoft.com/office/officeart/2005/8/layout/default"/>
    <dgm:cxn modelId="{65CF618F-9127-4C2E-ADC0-B552AF4893E4}" srcId="{2D9E6CE2-B64D-4377-BAA5-EAD594FC24BE}" destId="{C1EAFA61-D76A-495F-AEA6-D137C7BDBBE5}" srcOrd="7" destOrd="0" parTransId="{9E9478AF-D643-4468-8432-D37CBDA6DDB7}" sibTransId="{612742D5-7A46-4A20-844B-93B261FEE84D}"/>
    <dgm:cxn modelId="{EAFAC0AA-9729-47A1-9E3B-E6C49B5D46A3}" type="presOf" srcId="{FFA3B7D8-ED16-4307-9298-37B1D973A986}" destId="{98CB0648-0854-45FE-8DE5-B7474DA28235}" srcOrd="0" destOrd="0" presId="urn:microsoft.com/office/officeart/2005/8/layout/default"/>
    <dgm:cxn modelId="{1FBA66B1-5B55-488A-B2BC-8DD8EF2AE358}" type="presOf" srcId="{12D77FE9-8AF1-4244-B3C5-E822020220C7}" destId="{E1ADBC0E-D0FA-4786-AFB7-C5DBF29C1992}" srcOrd="0" destOrd="0" presId="urn:microsoft.com/office/officeart/2005/8/layout/default"/>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A71977B9-F8AD-4D73-B6F2-20C023FA24C0}" type="presOf" srcId="{5582BE14-3B18-43E5-A2CD-4354CF62C64A}" destId="{C62BC67B-728D-4130-A33B-54034CB0EB30}" srcOrd="0" destOrd="0" presId="urn:microsoft.com/office/officeart/2005/8/layout/default"/>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650FA0DD-0462-4FAC-A15A-8229E42685AE}" type="presOf" srcId="{FDA0E3C3-9D17-4D27-92BD-0A3144A3817F}" destId="{03B68E58-1369-4099-BB44-B6B7079C545A}" srcOrd="0" destOrd="0" presId="urn:microsoft.com/office/officeart/2005/8/layout/default"/>
    <dgm:cxn modelId="{B32931ED-F4AB-479C-AE20-B746ECED1DCB}" type="presOf" srcId="{2D9E6CE2-B64D-4377-BAA5-EAD594FC24BE}" destId="{198EA791-CA7B-42A5-835B-D2522A18E682}" srcOrd="0" destOrd="0" presId="urn:microsoft.com/office/officeart/2005/8/layout/default"/>
    <dgm:cxn modelId="{72F530F8-2938-49A1-90A0-18F86C45768B}" type="presOf" srcId="{C1EAFA61-D76A-495F-AEA6-D137C7BDBBE5}" destId="{1219944B-E0D4-462F-AC9F-4198E7EC9665}" srcOrd="0" destOrd="0" presId="urn:microsoft.com/office/officeart/2005/8/layout/default"/>
    <dgm:cxn modelId="{7E3D35FC-CA23-42C3-8D00-8B426D336E22}" type="presOf" srcId="{2EFD0130-F8DB-4040-A5FF-67BA40F6CCE7}" destId="{C835B50C-4030-4248-B742-D84CB3C0ADBB}" srcOrd="0" destOrd="0" presId="urn:microsoft.com/office/officeart/2005/8/layout/default"/>
    <dgm:cxn modelId="{40DB9A56-0AB1-45A9-B4AE-A77D09871966}" type="presParOf" srcId="{198EA791-CA7B-42A5-835B-D2522A18E682}" destId="{75D1C5E4-EF75-4C16-A19F-2F3429F0BBDC}" srcOrd="0" destOrd="0" presId="urn:microsoft.com/office/officeart/2005/8/layout/default"/>
    <dgm:cxn modelId="{B1363ED2-7006-4DB4-9309-A2BC35CE6A36}" type="presParOf" srcId="{198EA791-CA7B-42A5-835B-D2522A18E682}" destId="{6C0E72EE-0691-437A-8845-2DAA128EEF1B}" srcOrd="1" destOrd="0" presId="urn:microsoft.com/office/officeart/2005/8/layout/default"/>
    <dgm:cxn modelId="{73BFF312-9E81-47A9-93D8-8685237372BA}" type="presParOf" srcId="{198EA791-CA7B-42A5-835B-D2522A18E682}" destId="{8C30EC68-5E5C-4AAF-B354-3D0160CD2726}" srcOrd="2" destOrd="0" presId="urn:microsoft.com/office/officeart/2005/8/layout/default"/>
    <dgm:cxn modelId="{67C08BA7-C4FE-4BB9-A8AA-116E747E1E55}" type="presParOf" srcId="{198EA791-CA7B-42A5-835B-D2522A18E682}" destId="{76B3BD3A-3394-4EED-AEF0-78E77908D97C}" srcOrd="3" destOrd="0" presId="urn:microsoft.com/office/officeart/2005/8/layout/default"/>
    <dgm:cxn modelId="{E6389642-FA5B-4F7E-801B-466EE4193B36}" type="presParOf" srcId="{198EA791-CA7B-42A5-835B-D2522A18E682}" destId="{C62BC67B-728D-4130-A33B-54034CB0EB30}" srcOrd="4" destOrd="0" presId="urn:microsoft.com/office/officeart/2005/8/layout/default"/>
    <dgm:cxn modelId="{F49F95B6-F892-4E00-94DD-397EA6A3C643}" type="presParOf" srcId="{198EA791-CA7B-42A5-835B-D2522A18E682}" destId="{8E23441B-3D0D-4E9A-9F9A-8C211F8B50E8}" srcOrd="5" destOrd="0" presId="urn:microsoft.com/office/officeart/2005/8/layout/default"/>
    <dgm:cxn modelId="{141EC668-1A3C-4B37-96AD-1EA68B752B98}" type="presParOf" srcId="{198EA791-CA7B-42A5-835B-D2522A18E682}" destId="{75C57092-3CBC-490A-B3A5-3D23B1DFBD8C}" srcOrd="6" destOrd="0" presId="urn:microsoft.com/office/officeart/2005/8/layout/default"/>
    <dgm:cxn modelId="{02AC6416-A5D1-4E94-9FE7-E91D18304630}" type="presParOf" srcId="{198EA791-CA7B-42A5-835B-D2522A18E682}" destId="{5C7E3F76-8623-4715-A6E6-1DCEB4671B5A}" srcOrd="7" destOrd="0" presId="urn:microsoft.com/office/officeart/2005/8/layout/default"/>
    <dgm:cxn modelId="{FEBFD3FB-E780-4F34-8340-FC5C20619DCF}" type="presParOf" srcId="{198EA791-CA7B-42A5-835B-D2522A18E682}" destId="{C835B50C-4030-4248-B742-D84CB3C0ADBB}" srcOrd="8" destOrd="0" presId="urn:microsoft.com/office/officeart/2005/8/layout/default"/>
    <dgm:cxn modelId="{EB618D32-013C-4E92-9468-57F90B17644C}" type="presParOf" srcId="{198EA791-CA7B-42A5-835B-D2522A18E682}" destId="{2EF31FC4-A1E4-44EF-AA72-09CB4923ECE8}" srcOrd="9" destOrd="0" presId="urn:microsoft.com/office/officeart/2005/8/layout/default"/>
    <dgm:cxn modelId="{138EC5D1-5773-4A85-A425-26D29F308932}" type="presParOf" srcId="{198EA791-CA7B-42A5-835B-D2522A18E682}" destId="{98CB0648-0854-45FE-8DE5-B7474DA28235}" srcOrd="10" destOrd="0" presId="urn:microsoft.com/office/officeart/2005/8/layout/default"/>
    <dgm:cxn modelId="{0690D571-DA5B-47DD-A686-9BA37AA92601}" type="presParOf" srcId="{198EA791-CA7B-42A5-835B-D2522A18E682}" destId="{4C9674BA-0726-43D9-87D0-E95CA1702DEA}" srcOrd="11" destOrd="0" presId="urn:microsoft.com/office/officeart/2005/8/layout/default"/>
    <dgm:cxn modelId="{81EBC273-5E60-4608-A3A5-E1FCD1084F34}" type="presParOf" srcId="{198EA791-CA7B-42A5-835B-D2522A18E682}" destId="{03B68E58-1369-4099-BB44-B6B7079C545A}" srcOrd="12" destOrd="0" presId="urn:microsoft.com/office/officeart/2005/8/layout/default"/>
    <dgm:cxn modelId="{48451CA2-D775-4921-BA97-2A7B62A7A6D0}" type="presParOf" srcId="{198EA791-CA7B-42A5-835B-D2522A18E682}" destId="{39349545-1AEE-40B9-8E1E-A7A64B5ECF2F}" srcOrd="13" destOrd="0" presId="urn:microsoft.com/office/officeart/2005/8/layout/default"/>
    <dgm:cxn modelId="{2D5E5077-121F-4BFF-AB86-47C4562258E0}" type="presParOf" srcId="{198EA791-CA7B-42A5-835B-D2522A18E682}" destId="{1219944B-E0D4-462F-AC9F-4198E7EC9665}" srcOrd="14" destOrd="0" presId="urn:microsoft.com/office/officeart/2005/8/layout/default"/>
    <dgm:cxn modelId="{E98D7C77-2F75-41BC-9187-B061D6AFA81D}" type="presParOf" srcId="{198EA791-CA7B-42A5-835B-D2522A18E682}" destId="{CA2DDD86-041C-455B-8CC6-7494DE680427}" srcOrd="15" destOrd="0" presId="urn:microsoft.com/office/officeart/2005/8/layout/default"/>
    <dgm:cxn modelId="{BE654F2B-48FA-45AF-90FE-4895B1C1706D}" type="presParOf" srcId="{198EA791-CA7B-42A5-835B-D2522A18E682}" destId="{E1ADBC0E-D0FA-4786-AFB7-C5DBF29C1992}" srcOrd="16" destOrd="0" presId="urn:microsoft.com/office/officeart/2005/8/layout/default"/>
    <dgm:cxn modelId="{B1763324-B5B2-49CC-8361-9B9F23F4F0B2}" type="presParOf" srcId="{198EA791-CA7B-42A5-835B-D2522A18E682}" destId="{7F0A3291-E95A-44EA-A471-93F0044435A2}" srcOrd="17" destOrd="0" presId="urn:microsoft.com/office/officeart/2005/8/layout/default"/>
    <dgm:cxn modelId="{FD9CE531-BFA6-45D6-B0CC-D327B7495EA5}" type="presParOf" srcId="{198EA791-CA7B-42A5-835B-D2522A18E682}" destId="{6FB3525E-0405-44FA-8EAA-CEF720E11FE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AF28EC6-1F5A-4633-98D7-90E7CC24704A}" type="pres">
      <dgm:prSet presAssocID="{D168A497-3D3D-4106-9CDE-F9158F429487}" presName="diagram" presStyleCnt="0">
        <dgm:presLayoutVars>
          <dgm:dir/>
          <dgm:resizeHandles val="exact"/>
        </dgm:presLayoutVars>
      </dgm:prSet>
      <dgm:spPr/>
    </dgm:pt>
    <dgm:pt modelId="{6E4CEE9B-7E94-4D7F-91A3-E87FE618D0BA}" type="pres">
      <dgm:prSet presAssocID="{6867D4AE-3EA4-4E11-A37D-3EF655EE28F4}" presName="node" presStyleLbl="node1" presStyleIdx="0" presStyleCnt="9">
        <dgm:presLayoutVars>
          <dgm:bulletEnabled val="1"/>
        </dgm:presLayoutVars>
      </dgm:prSet>
      <dgm:spPr/>
    </dgm:pt>
    <dgm:pt modelId="{FC2283DB-309F-4D5E-BA72-53C8F526BE8D}" type="pres">
      <dgm:prSet presAssocID="{23D837C3-3882-4977-8399-C5BB50B52BDA}" presName="sibTrans" presStyleCnt="0"/>
      <dgm:spPr/>
    </dgm:pt>
    <dgm:pt modelId="{E9628B0C-42B7-4573-8CB2-099D1A5F84A4}" type="pres">
      <dgm:prSet presAssocID="{F36D13DD-9062-413F-BE30-1401C5773B6B}" presName="node" presStyleLbl="node1" presStyleIdx="1" presStyleCnt="9">
        <dgm:presLayoutVars>
          <dgm:bulletEnabled val="1"/>
        </dgm:presLayoutVars>
      </dgm:prSet>
      <dgm:spPr/>
    </dgm:pt>
    <dgm:pt modelId="{0F4C7CBF-BD2C-4988-BEBA-B6D4D7EC3F7B}" type="pres">
      <dgm:prSet presAssocID="{9AB7A09A-6CED-4898-AB6A-A707D9E7BD5D}" presName="sibTrans" presStyleCnt="0"/>
      <dgm:spPr/>
    </dgm:pt>
    <dgm:pt modelId="{1EE31A26-0704-420E-94C6-9A9739BDED9C}" type="pres">
      <dgm:prSet presAssocID="{2CD18C4D-2F06-47D4-890E-61E2B0725B31}" presName="node" presStyleLbl="node1" presStyleIdx="2" presStyleCnt="9">
        <dgm:presLayoutVars>
          <dgm:bulletEnabled val="1"/>
        </dgm:presLayoutVars>
      </dgm:prSet>
      <dgm:spPr/>
    </dgm:pt>
    <dgm:pt modelId="{43C9130C-98F5-45EE-85CB-E6E367613ADA}" type="pres">
      <dgm:prSet presAssocID="{A87EA378-10BC-494B-96EE-43882C5794B4}" presName="sibTrans" presStyleCnt="0"/>
      <dgm:spPr/>
    </dgm:pt>
    <dgm:pt modelId="{671DDB7D-4B98-4321-A8F2-B4B755020B00}" type="pres">
      <dgm:prSet presAssocID="{0B79DB0E-F925-40B4-A828-F41DA9BB3295}" presName="node" presStyleLbl="node1" presStyleIdx="3" presStyleCnt="9">
        <dgm:presLayoutVars>
          <dgm:bulletEnabled val="1"/>
        </dgm:presLayoutVars>
      </dgm:prSet>
      <dgm:spPr/>
    </dgm:pt>
    <dgm:pt modelId="{0FC43586-0B49-459E-9017-D8CF841FB6F5}" type="pres">
      <dgm:prSet presAssocID="{C1C9A05B-6FA6-4E57-A1B2-F5F6FDEA4280}" presName="sibTrans" presStyleCnt="0"/>
      <dgm:spPr/>
    </dgm:pt>
    <dgm:pt modelId="{1D0AC498-5090-4208-A5A7-014688ACC8E4}" type="pres">
      <dgm:prSet presAssocID="{A3804446-50E9-419C-AA96-FBDEA0434D68}" presName="node" presStyleLbl="node1" presStyleIdx="4" presStyleCnt="9">
        <dgm:presLayoutVars>
          <dgm:bulletEnabled val="1"/>
        </dgm:presLayoutVars>
      </dgm:prSet>
      <dgm:spPr/>
    </dgm:pt>
    <dgm:pt modelId="{CDFCF5A7-FD91-47E1-B949-A21C01E1323B}" type="pres">
      <dgm:prSet presAssocID="{072605ED-B81D-4B2A-9755-69C491826FB3}" presName="sibTrans" presStyleCnt="0"/>
      <dgm:spPr/>
    </dgm:pt>
    <dgm:pt modelId="{2B7D8DD6-6B97-4A88-8949-E99BFC466716}" type="pres">
      <dgm:prSet presAssocID="{5CAE1113-413E-4CC2-B3D3-AC9087006A52}" presName="node" presStyleLbl="node1" presStyleIdx="5" presStyleCnt="9">
        <dgm:presLayoutVars>
          <dgm:bulletEnabled val="1"/>
        </dgm:presLayoutVars>
      </dgm:prSet>
      <dgm:spPr/>
    </dgm:pt>
    <dgm:pt modelId="{1A4CEF7C-FAA4-4444-A12D-6256A82A693F}" type="pres">
      <dgm:prSet presAssocID="{3A499356-EBF5-4E02-A5EF-52680ED88B65}" presName="sibTrans" presStyleCnt="0"/>
      <dgm:spPr/>
    </dgm:pt>
    <dgm:pt modelId="{A10744A7-5834-429C-8AAA-5245365D64A4}" type="pres">
      <dgm:prSet presAssocID="{4E353909-38B7-4F90-BBFF-8FC903EF9C06}" presName="node" presStyleLbl="node1" presStyleIdx="6" presStyleCnt="9">
        <dgm:presLayoutVars>
          <dgm:bulletEnabled val="1"/>
        </dgm:presLayoutVars>
      </dgm:prSet>
      <dgm:spPr/>
    </dgm:pt>
    <dgm:pt modelId="{5C813261-C59E-4B67-B321-0DFDF39D8E4D}" type="pres">
      <dgm:prSet presAssocID="{45309E08-F4BB-491B-8737-CE2CC4BED91B}" presName="sibTrans" presStyleCnt="0"/>
      <dgm:spPr/>
    </dgm:pt>
    <dgm:pt modelId="{047DCDB5-03A4-46AF-A58D-2390C0D92825}" type="pres">
      <dgm:prSet presAssocID="{C3AB47F4-3E5E-4A55-B1F3-B01D2C7AC9C9}" presName="node" presStyleLbl="node1" presStyleIdx="7" presStyleCnt="9">
        <dgm:presLayoutVars>
          <dgm:bulletEnabled val="1"/>
        </dgm:presLayoutVars>
      </dgm:prSet>
      <dgm:spPr/>
    </dgm:pt>
    <dgm:pt modelId="{04443B82-CC9A-4BD4-BB43-113D0701E182}" type="pres">
      <dgm:prSet presAssocID="{7505CC17-7F37-47D3-A348-B16D7D6C097D}" presName="sibTrans" presStyleCnt="0"/>
      <dgm:spPr/>
    </dgm:pt>
    <dgm:pt modelId="{49DA0466-106E-4143-A402-0516EB5110D7}" type="pres">
      <dgm:prSet presAssocID="{BBDADB3E-B0C2-433C-B902-E6339C209594}" presName="node" presStyleLbl="node1" presStyleIdx="8" presStyleCnt="9">
        <dgm:presLayoutVars>
          <dgm:bulletEnabled val="1"/>
        </dgm:presLayoutVars>
      </dgm:prSet>
      <dgm:spPr/>
    </dgm:pt>
  </dgm:ptLst>
  <dgm:cxnLst>
    <dgm:cxn modelId="{36D0CF11-CB96-4184-BA64-C2FC8BA51022}" type="presOf" srcId="{6867D4AE-3EA4-4E11-A37D-3EF655EE28F4}" destId="{6E4CEE9B-7E94-4D7F-91A3-E87FE618D0BA}" srcOrd="0" destOrd="0" presId="urn:microsoft.com/office/officeart/2005/8/layout/default"/>
    <dgm:cxn modelId="{D317EE12-9EB4-41CE-BA24-02546209FE16}" srcId="{D168A497-3D3D-4106-9CDE-F9158F429487}" destId="{5CAE1113-413E-4CC2-B3D3-AC9087006A52}" srcOrd="5" destOrd="0" parTransId="{84F10A44-DE09-4BDF-95B8-F840AF4EC609}" sibTransId="{3A499356-EBF5-4E02-A5EF-52680ED88B65}"/>
    <dgm:cxn modelId="{AA22A81D-2AD5-4105-9982-EA1727DD27F7}" type="presOf" srcId="{A3804446-50E9-419C-AA96-FBDEA0434D68}" destId="{1D0AC498-5090-4208-A5A7-014688ACC8E4}"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A21DDC3D-8EE8-4D68-A219-41FA2CAA133E}" type="presOf" srcId="{0B79DB0E-F925-40B4-A828-F41DA9BB3295}" destId="{671DDB7D-4B98-4321-A8F2-B4B755020B00}" srcOrd="0" destOrd="0" presId="urn:microsoft.com/office/officeart/2005/8/layout/default"/>
    <dgm:cxn modelId="{E886D65D-5909-4520-9BC3-8E641D855F96}" srcId="{D168A497-3D3D-4106-9CDE-F9158F429487}" destId="{C3AB47F4-3E5E-4A55-B1F3-B01D2C7AC9C9}" srcOrd="7" destOrd="0" parTransId="{FE5A6851-63EC-4560-BCBF-7BCEBE44965B}" sibTransId="{7505CC17-7F37-47D3-A348-B16D7D6C097D}"/>
    <dgm:cxn modelId="{5B393542-ADC4-4582-9FC5-AA5E39FB265B}" type="presOf" srcId="{BBDADB3E-B0C2-433C-B902-E6339C209594}" destId="{49DA0466-106E-4143-A402-0516EB5110D7}" srcOrd="0" destOrd="0" presId="urn:microsoft.com/office/officeart/2005/8/layout/default"/>
    <dgm:cxn modelId="{11197049-56E4-4A45-B3ED-E4FCF6CDB571}" type="presOf" srcId="{5CAE1113-413E-4CC2-B3D3-AC9087006A52}" destId="{2B7D8DD6-6B97-4A88-8949-E99BFC466716}" srcOrd="0" destOrd="0" presId="urn:microsoft.com/office/officeart/2005/8/layout/default"/>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129E3F96-A654-42D5-AA9C-B2A0B8BCDF32}" srcId="{D168A497-3D3D-4106-9CDE-F9158F429487}" destId="{0B79DB0E-F925-40B4-A828-F41DA9BB3295}" srcOrd="3" destOrd="0" parTransId="{0B6E55C3-E3D4-4D39-9F63-73AE16281425}" sibTransId="{C1C9A05B-6FA6-4E57-A1B2-F5F6FDEA4280}"/>
    <dgm:cxn modelId="{CCBF5598-8E8A-48E2-AEA1-1C77C8E6AF85}" type="presOf" srcId="{C3AB47F4-3E5E-4A55-B1F3-B01D2C7AC9C9}" destId="{047DCDB5-03A4-46AF-A58D-2390C0D92825}" srcOrd="0" destOrd="0" presId="urn:microsoft.com/office/officeart/2005/8/layout/default"/>
    <dgm:cxn modelId="{334A29A6-926F-4F75-9CF8-6CE0C32E06B2}" type="presOf" srcId="{4E353909-38B7-4F90-BBFF-8FC903EF9C06}" destId="{A10744A7-5834-429C-8AAA-5245365D64A4}" srcOrd="0" destOrd="0" presId="urn:microsoft.com/office/officeart/2005/8/layout/default"/>
    <dgm:cxn modelId="{542056C4-C4C3-488D-A202-1259D8310CE1}" srcId="{D168A497-3D3D-4106-9CDE-F9158F429487}" destId="{4E353909-38B7-4F90-BBFF-8FC903EF9C06}" srcOrd="6" destOrd="0" parTransId="{FB654BDF-91ED-4272-957D-7B43547D5E31}" sibTransId="{45309E08-F4BB-491B-8737-CE2CC4BED91B}"/>
    <dgm:cxn modelId="{D82DFCCD-B5F9-4FA1-9116-3B26BC2C3816}" type="presOf" srcId="{D168A497-3D3D-4106-9CDE-F9158F429487}" destId="{5AF28EC6-1F5A-4633-98D7-90E7CC24704A}" srcOrd="0" destOrd="0" presId="urn:microsoft.com/office/officeart/2005/8/layout/default"/>
    <dgm:cxn modelId="{24FC73D0-C0D5-4F6B-B5AB-141721647CBC}" type="presOf" srcId="{2CD18C4D-2F06-47D4-890E-61E2B0725B31}" destId="{1EE31A26-0704-420E-94C6-9A9739BDED9C}" srcOrd="0" destOrd="0" presId="urn:microsoft.com/office/officeart/2005/8/layout/default"/>
    <dgm:cxn modelId="{C8E386E5-1F07-45C0-9449-56D776DE2E52}" type="presOf" srcId="{F36D13DD-9062-413F-BE30-1401C5773B6B}" destId="{E9628B0C-42B7-4573-8CB2-099D1A5F84A4}" srcOrd="0" destOrd="0" presId="urn:microsoft.com/office/officeart/2005/8/layout/default"/>
    <dgm:cxn modelId="{7312FCFA-10C5-470C-A674-1B9406CAA6DB}" type="presParOf" srcId="{5AF28EC6-1F5A-4633-98D7-90E7CC24704A}" destId="{6E4CEE9B-7E94-4D7F-91A3-E87FE618D0BA}" srcOrd="0" destOrd="0" presId="urn:microsoft.com/office/officeart/2005/8/layout/default"/>
    <dgm:cxn modelId="{B94BD6EC-475C-49AC-B137-9B5D3B132EE8}" type="presParOf" srcId="{5AF28EC6-1F5A-4633-98D7-90E7CC24704A}" destId="{FC2283DB-309F-4D5E-BA72-53C8F526BE8D}" srcOrd="1" destOrd="0" presId="urn:microsoft.com/office/officeart/2005/8/layout/default"/>
    <dgm:cxn modelId="{E4689C4A-8AF5-4A43-BD48-F6D59318D1A8}" type="presParOf" srcId="{5AF28EC6-1F5A-4633-98D7-90E7CC24704A}" destId="{E9628B0C-42B7-4573-8CB2-099D1A5F84A4}" srcOrd="2" destOrd="0" presId="urn:microsoft.com/office/officeart/2005/8/layout/default"/>
    <dgm:cxn modelId="{618A4F09-0497-448E-AE22-B6A322868712}" type="presParOf" srcId="{5AF28EC6-1F5A-4633-98D7-90E7CC24704A}" destId="{0F4C7CBF-BD2C-4988-BEBA-B6D4D7EC3F7B}" srcOrd="3" destOrd="0" presId="urn:microsoft.com/office/officeart/2005/8/layout/default"/>
    <dgm:cxn modelId="{18BDA09E-AD00-4B08-AA59-67206B48789B}" type="presParOf" srcId="{5AF28EC6-1F5A-4633-98D7-90E7CC24704A}" destId="{1EE31A26-0704-420E-94C6-9A9739BDED9C}" srcOrd="4" destOrd="0" presId="urn:microsoft.com/office/officeart/2005/8/layout/default"/>
    <dgm:cxn modelId="{10B83A8E-1D70-47BA-8532-6E19409F8269}" type="presParOf" srcId="{5AF28EC6-1F5A-4633-98D7-90E7CC24704A}" destId="{43C9130C-98F5-45EE-85CB-E6E367613ADA}" srcOrd="5" destOrd="0" presId="urn:microsoft.com/office/officeart/2005/8/layout/default"/>
    <dgm:cxn modelId="{319219B3-2020-4562-A753-B13B3F08DA49}" type="presParOf" srcId="{5AF28EC6-1F5A-4633-98D7-90E7CC24704A}" destId="{671DDB7D-4B98-4321-A8F2-B4B755020B00}" srcOrd="6" destOrd="0" presId="urn:microsoft.com/office/officeart/2005/8/layout/default"/>
    <dgm:cxn modelId="{65A4F9AE-78DA-4F5F-8D4A-C51955AC3FE9}" type="presParOf" srcId="{5AF28EC6-1F5A-4633-98D7-90E7CC24704A}" destId="{0FC43586-0B49-459E-9017-D8CF841FB6F5}" srcOrd="7" destOrd="0" presId="urn:microsoft.com/office/officeart/2005/8/layout/default"/>
    <dgm:cxn modelId="{AAD1E7AA-F69A-40E8-B1A6-3455F02D8AE8}" type="presParOf" srcId="{5AF28EC6-1F5A-4633-98D7-90E7CC24704A}" destId="{1D0AC498-5090-4208-A5A7-014688ACC8E4}" srcOrd="8" destOrd="0" presId="urn:microsoft.com/office/officeart/2005/8/layout/default"/>
    <dgm:cxn modelId="{ADF07AC8-4A0C-4485-BC6A-EE6EA9B6D0FB}" type="presParOf" srcId="{5AF28EC6-1F5A-4633-98D7-90E7CC24704A}" destId="{CDFCF5A7-FD91-47E1-B949-A21C01E1323B}" srcOrd="9" destOrd="0" presId="urn:microsoft.com/office/officeart/2005/8/layout/default"/>
    <dgm:cxn modelId="{6B16D9FD-C092-4975-A9BC-4EF62B698360}" type="presParOf" srcId="{5AF28EC6-1F5A-4633-98D7-90E7CC24704A}" destId="{2B7D8DD6-6B97-4A88-8949-E99BFC466716}" srcOrd="10" destOrd="0" presId="urn:microsoft.com/office/officeart/2005/8/layout/default"/>
    <dgm:cxn modelId="{18C80C6E-86DA-49F2-85C0-4079B327E9C8}" type="presParOf" srcId="{5AF28EC6-1F5A-4633-98D7-90E7CC24704A}" destId="{1A4CEF7C-FAA4-4444-A12D-6256A82A693F}" srcOrd="11" destOrd="0" presId="urn:microsoft.com/office/officeart/2005/8/layout/default"/>
    <dgm:cxn modelId="{DDF9EF84-FDBF-4F42-8DE6-150408D6618C}" type="presParOf" srcId="{5AF28EC6-1F5A-4633-98D7-90E7CC24704A}" destId="{A10744A7-5834-429C-8AAA-5245365D64A4}" srcOrd="12" destOrd="0" presId="urn:microsoft.com/office/officeart/2005/8/layout/default"/>
    <dgm:cxn modelId="{52901187-5331-4103-A235-5B7128B3ADE0}" type="presParOf" srcId="{5AF28EC6-1F5A-4633-98D7-90E7CC24704A}" destId="{5C813261-C59E-4B67-B321-0DFDF39D8E4D}" srcOrd="13" destOrd="0" presId="urn:microsoft.com/office/officeart/2005/8/layout/default"/>
    <dgm:cxn modelId="{B7CB0CD0-69AA-4F8A-9D54-842FF8CA9805}" type="presParOf" srcId="{5AF28EC6-1F5A-4633-98D7-90E7CC24704A}" destId="{047DCDB5-03A4-46AF-A58D-2390C0D92825}" srcOrd="14" destOrd="0" presId="urn:microsoft.com/office/officeart/2005/8/layout/default"/>
    <dgm:cxn modelId="{929E2B24-8E14-4052-88CF-9083DC1E2930}" type="presParOf" srcId="{5AF28EC6-1F5A-4633-98D7-90E7CC24704A}" destId="{04443B82-CC9A-4BD4-BB43-113D0701E182}" srcOrd="15" destOrd="0" presId="urn:microsoft.com/office/officeart/2005/8/layout/default"/>
    <dgm:cxn modelId="{8AA1DB54-AEB0-47AC-8B9A-7E09305A2281}" type="presParOf" srcId="{5AF28EC6-1F5A-4633-98D7-90E7CC24704A}" destId="{49DA0466-106E-4143-A402-0516EB5110D7}"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Default Interface Methods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A38BEEE7-2FC6-4D06-A304-B86CE8837EF7}">
      <dgm:prSet/>
      <dgm:spPr/>
      <dgm:t>
        <a:bodyPr/>
        <a:lstStyle/>
        <a:p>
          <a:pPr algn="ctr" rtl="0"/>
          <a:r>
            <a:rPr lang="en-US"/>
            <a:t>Nullable reference type</a:t>
          </a:r>
          <a:endParaRPr lang="en-US" dirty="0"/>
        </a:p>
      </dgm:t>
    </dgm:pt>
    <dgm:pt modelId="{D8D28E32-56ED-4007-A1EF-8BBF03C94797}" type="parTrans" cxnId="{F6C94F11-ACD4-4A08-A871-4B6E8D1253C7}">
      <dgm:prSet/>
      <dgm:spPr/>
      <dgm:t>
        <a:bodyPr/>
        <a:lstStyle/>
        <a:p>
          <a:endParaRPr lang="en-US"/>
        </a:p>
      </dgm:t>
    </dgm:pt>
    <dgm:pt modelId="{72FD28C7-D14D-4C3B-87A6-E1D3B3D0BB82}" type="sibTrans" cxnId="{F6C94F11-ACD4-4A08-A871-4B6E8D1253C7}">
      <dgm:prSet/>
      <dgm:spPr/>
      <dgm:t>
        <a:bodyPr/>
        <a:lstStyle/>
        <a:p>
          <a:endParaRPr lang="en-US"/>
        </a:p>
      </dgm:t>
    </dgm:pt>
    <dgm:pt modelId="{2AA78BD3-38FE-49C0-9927-7A3A6AB0170B}">
      <dgm:prSet/>
      <dgm:spPr/>
      <dgm:t>
        <a:bodyPr/>
        <a:lstStyle/>
        <a:p>
          <a:pPr algn="ctr" rtl="0"/>
          <a:r>
            <a:rPr lang="en-US"/>
            <a:t>Recursive patterns</a:t>
          </a:r>
          <a:endParaRPr lang="en-US" dirty="0"/>
        </a:p>
      </dgm:t>
    </dgm:pt>
    <dgm:pt modelId="{C925B8DF-CAE7-4C57-AF51-77B0E24C51B1}" type="parTrans" cxnId="{2D2FC3BD-EBC7-49BE-BD68-251A12872968}">
      <dgm:prSet/>
      <dgm:spPr/>
      <dgm:t>
        <a:bodyPr/>
        <a:lstStyle/>
        <a:p>
          <a:endParaRPr lang="en-US"/>
        </a:p>
      </dgm:t>
    </dgm:pt>
    <dgm:pt modelId="{AF7A7F64-0AAF-4024-8438-64ED71597AAF}" type="sibTrans" cxnId="{2D2FC3BD-EBC7-49BE-BD68-251A12872968}">
      <dgm:prSet/>
      <dgm:spPr/>
      <dgm:t>
        <a:bodyPr/>
        <a:lstStyle/>
        <a:p>
          <a:endParaRPr lang="en-US"/>
        </a:p>
      </dgm:t>
    </dgm:pt>
    <dgm:pt modelId="{FAE594FC-3E65-4576-B6FB-282141F1EFFD}">
      <dgm:prSet/>
      <dgm:spPr/>
      <dgm:t>
        <a:bodyPr/>
        <a:lstStyle/>
        <a:p>
          <a:pPr algn="ctr" rtl="0"/>
          <a:r>
            <a:rPr lang="en-US"/>
            <a:t>Async streams</a:t>
          </a:r>
          <a:endParaRPr lang="en-US" dirty="0"/>
        </a:p>
      </dgm:t>
    </dgm:pt>
    <dgm:pt modelId="{DE79D012-F0C1-4DDA-B21A-3DB103B12829}" type="parTrans" cxnId="{3F3A636C-1741-438B-8309-9B368AFC1D75}">
      <dgm:prSet/>
      <dgm:spPr/>
      <dgm:t>
        <a:bodyPr/>
        <a:lstStyle/>
        <a:p>
          <a:endParaRPr lang="en-US"/>
        </a:p>
      </dgm:t>
    </dgm:pt>
    <dgm:pt modelId="{90EAF569-072E-46FD-9C6D-9AFAB86F8F29}" type="sibTrans" cxnId="{3F3A636C-1741-438B-8309-9B368AFC1D75}">
      <dgm:prSet/>
      <dgm:spPr/>
      <dgm:t>
        <a:bodyPr/>
        <a:lstStyle/>
        <a:p>
          <a:endParaRPr lang="en-US"/>
        </a:p>
      </dgm:t>
    </dgm:pt>
    <dgm:pt modelId="{7AC97591-41C4-47D7-BA28-061945FA4E07}">
      <dgm:prSet/>
      <dgm:spPr/>
      <dgm:t>
        <a:bodyPr/>
        <a:lstStyle/>
        <a:p>
          <a:pPr algn="ctr" rtl="0"/>
          <a:r>
            <a:rPr lang="en-US"/>
            <a:t>Enhanced using</a:t>
          </a:r>
          <a:endParaRPr lang="en-US" dirty="0"/>
        </a:p>
      </dgm:t>
    </dgm:pt>
    <dgm:pt modelId="{7B5C5BD8-C940-4C4A-9877-6C4E8006E3EA}" type="parTrans" cxnId="{1B303071-553B-4C13-BD59-1C5372A3A9FE}">
      <dgm:prSet/>
      <dgm:spPr/>
      <dgm:t>
        <a:bodyPr/>
        <a:lstStyle/>
        <a:p>
          <a:endParaRPr lang="en-US"/>
        </a:p>
      </dgm:t>
    </dgm:pt>
    <dgm:pt modelId="{31599908-9C76-4BFC-B7DB-10D18AA5D41C}" type="sibTrans" cxnId="{1B303071-553B-4C13-BD59-1C5372A3A9FE}">
      <dgm:prSet/>
      <dgm:spPr/>
      <dgm:t>
        <a:bodyPr/>
        <a:lstStyle/>
        <a:p>
          <a:endParaRPr lang="en-US"/>
        </a:p>
      </dgm:t>
    </dgm:pt>
    <dgm:pt modelId="{CC49E3B0-5F52-4E4D-B65A-BF4AF245FE6E}">
      <dgm:prSet/>
      <dgm:spPr/>
      <dgm:t>
        <a:bodyPr/>
        <a:lstStyle/>
        <a:p>
          <a:pPr algn="ctr" rtl="0"/>
          <a:r>
            <a:rPr lang="en-US"/>
            <a:t>Ranges</a:t>
          </a:r>
          <a:endParaRPr lang="en-US" dirty="0"/>
        </a:p>
      </dgm:t>
    </dgm:pt>
    <dgm:pt modelId="{8DF62F79-BCD1-4799-9897-6EE2D0ABDA5F}" type="parTrans" cxnId="{8769BC23-2117-40C0-B5D6-B4D053D8C21E}">
      <dgm:prSet/>
      <dgm:spPr/>
      <dgm:t>
        <a:bodyPr/>
        <a:lstStyle/>
        <a:p>
          <a:endParaRPr lang="en-US"/>
        </a:p>
      </dgm:t>
    </dgm:pt>
    <dgm:pt modelId="{BCB52CC4-EF58-42BD-8F4F-24F659BD8517}" type="sibTrans" cxnId="{8769BC23-2117-40C0-B5D6-B4D053D8C21E}">
      <dgm:prSet/>
      <dgm:spPr/>
      <dgm:t>
        <a:bodyPr/>
        <a:lstStyle/>
        <a:p>
          <a:endParaRPr lang="en-US"/>
        </a:p>
      </dgm:t>
    </dgm:pt>
    <dgm:pt modelId="{5175414D-5665-40F4-B10F-761DFB8F7BB9}">
      <dgm:prSet/>
      <dgm:spPr/>
      <dgm:t>
        <a:bodyPr/>
        <a:lstStyle/>
        <a:p>
          <a:pPr algn="ctr" rtl="0"/>
          <a:r>
            <a:rPr lang="en-US"/>
            <a:t>Null-coalescing Assignment</a:t>
          </a:r>
          <a:endParaRPr lang="en-US" dirty="0"/>
        </a:p>
      </dgm:t>
    </dgm:pt>
    <dgm:pt modelId="{0699363D-8112-4977-9529-93F7B30E3F5C}" type="parTrans" cxnId="{9D936763-C726-49E8-99A1-7F33BB17B734}">
      <dgm:prSet/>
      <dgm:spPr/>
      <dgm:t>
        <a:bodyPr/>
        <a:lstStyle/>
        <a:p>
          <a:endParaRPr lang="en-US"/>
        </a:p>
      </dgm:t>
    </dgm:pt>
    <dgm:pt modelId="{02B24070-C18D-4DB3-892B-1B881AA96E25}" type="sibTrans" cxnId="{9D936763-C726-49E8-99A1-7F33BB17B734}">
      <dgm:prSet/>
      <dgm:spPr/>
      <dgm:t>
        <a:bodyPr/>
        <a:lstStyle/>
        <a:p>
          <a:endParaRPr lang="en-US"/>
        </a:p>
      </dgm:t>
    </dgm:pt>
    <dgm:pt modelId="{579F0958-5111-45CA-B819-DFFA3334FBDF}">
      <dgm:prSet/>
      <dgm:spPr/>
      <dgm:t>
        <a:bodyPr/>
        <a:lstStyle/>
        <a:p>
          <a:pPr algn="ctr" rtl="0"/>
          <a:r>
            <a:rPr lang="en-US"/>
            <a:t>Alternative interpolated verbatim strings</a:t>
          </a:r>
          <a:endParaRPr lang="en-US" dirty="0"/>
        </a:p>
      </dgm:t>
    </dgm:pt>
    <dgm:pt modelId="{BDAA3DDC-F2C4-4735-A7E9-1A7DC935E252}" type="parTrans" cxnId="{01561753-1018-4658-8B82-CEF3BBC12E4B}">
      <dgm:prSet/>
      <dgm:spPr/>
      <dgm:t>
        <a:bodyPr/>
        <a:lstStyle/>
        <a:p>
          <a:endParaRPr lang="en-US"/>
        </a:p>
      </dgm:t>
    </dgm:pt>
    <dgm:pt modelId="{B7A799A8-FAFA-4E2B-9866-38A16B6DA91F}" type="sibTrans" cxnId="{01561753-1018-4658-8B82-CEF3BBC12E4B}">
      <dgm:prSet/>
      <dgm:spPr/>
      <dgm:t>
        <a:bodyPr/>
        <a:lstStyle/>
        <a:p>
          <a:endParaRPr lang="en-US"/>
        </a:p>
      </dgm:t>
    </dgm:pt>
    <dgm:pt modelId="{57281420-792C-4F08-BC0A-590D866182AF}">
      <dgm:prSet/>
      <dgm:spPr/>
      <dgm:t>
        <a:bodyPr/>
        <a:lstStyle/>
        <a:p>
          <a:pPr algn="ctr" rtl="0"/>
          <a:r>
            <a:rPr lang="en-US"/>
            <a:t>stackalloc in nested contexts</a:t>
          </a:r>
          <a:endParaRPr lang="en-US" dirty="0"/>
        </a:p>
      </dgm:t>
    </dgm:pt>
    <dgm:pt modelId="{FB4860E2-F3CB-47E2-A961-5BFCF8D864C9}" type="parTrans" cxnId="{AF2ACC2D-A2FE-4941-A7C2-F106FC79BBA3}">
      <dgm:prSet/>
      <dgm:spPr/>
      <dgm:t>
        <a:bodyPr/>
        <a:lstStyle/>
        <a:p>
          <a:endParaRPr lang="en-US"/>
        </a:p>
      </dgm:t>
    </dgm:pt>
    <dgm:pt modelId="{242DC403-6F7C-497E-B8E8-2B7D62972E6A}" type="sibTrans" cxnId="{AF2ACC2D-A2FE-4941-A7C2-F106FC79BBA3}">
      <dgm:prSet/>
      <dgm:spPr/>
      <dgm:t>
        <a:bodyPr/>
        <a:lstStyle/>
        <a:p>
          <a:endParaRPr lang="en-US"/>
        </a:p>
      </dgm:t>
    </dgm:pt>
    <dgm:pt modelId="{05BEDB6C-8DB9-4571-A7F9-90CFFE269107}">
      <dgm:prSet/>
      <dgm:spPr/>
      <dgm:t>
        <a:bodyPr/>
        <a:lstStyle/>
        <a:p>
          <a:pPr algn="ctr" rtl="0"/>
          <a:r>
            <a:rPr lang="en-US"/>
            <a:t>Unmanaged generic structs</a:t>
          </a:r>
          <a:endParaRPr lang="en-US" dirty="0"/>
        </a:p>
      </dgm:t>
    </dgm:pt>
    <dgm:pt modelId="{308341A8-6480-4523-91AA-AF30A87944C5}" type="parTrans" cxnId="{284C547D-00B0-4ABC-B214-27E6C73CB890}">
      <dgm:prSet/>
      <dgm:spPr/>
      <dgm:t>
        <a:bodyPr/>
        <a:lstStyle/>
        <a:p>
          <a:endParaRPr lang="en-US"/>
        </a:p>
      </dgm:t>
    </dgm:pt>
    <dgm:pt modelId="{EA6FA755-87C0-40A6-8FB0-65D9F3F6C3FA}" type="sibTrans" cxnId="{284C547D-00B0-4ABC-B214-27E6C73CB890}">
      <dgm:prSet/>
      <dgm:spPr/>
      <dgm:t>
        <a:bodyPr/>
        <a:lstStyle/>
        <a:p>
          <a:endParaRPr lang="en-US"/>
        </a:p>
      </dgm:t>
    </dgm:pt>
    <dgm:pt modelId="{41EDD315-1B8E-40EF-9B17-C729360681FC}">
      <dgm:prSet/>
      <dgm:spPr/>
      <dgm:t>
        <a:bodyPr/>
        <a:lstStyle/>
        <a:p>
          <a:pPr algn="ctr" rtl="0"/>
          <a:r>
            <a:rPr lang="en-US"/>
            <a:t>Static local functions</a:t>
          </a:r>
          <a:endParaRPr lang="en-US" dirty="0"/>
        </a:p>
      </dgm:t>
    </dgm:pt>
    <dgm:pt modelId="{D0991E54-0840-4061-90EB-0DB0AFB646A9}" type="parTrans" cxnId="{4067BB4B-12C1-447F-888E-59B8AC1AC2FE}">
      <dgm:prSet/>
      <dgm:spPr/>
      <dgm:t>
        <a:bodyPr/>
        <a:lstStyle/>
        <a:p>
          <a:endParaRPr lang="en-US"/>
        </a:p>
      </dgm:t>
    </dgm:pt>
    <dgm:pt modelId="{AE2103AB-70F0-4952-8AE4-6D422B897291}" type="sibTrans" cxnId="{4067BB4B-12C1-447F-888E-59B8AC1AC2FE}">
      <dgm:prSet/>
      <dgm:spPr/>
      <dgm:t>
        <a:bodyPr/>
        <a:lstStyle/>
        <a:p>
          <a:endParaRPr lang="en-US"/>
        </a:p>
      </dgm:t>
    </dgm:pt>
    <dgm:pt modelId="{B3ED8413-54E6-4A24-8934-667C72AFEC3C}">
      <dgm:prSet/>
      <dgm:spPr/>
      <dgm:t>
        <a:bodyPr/>
        <a:lstStyle/>
        <a:p>
          <a:pPr algn="ctr" rtl="0"/>
          <a:r>
            <a:rPr lang="en-US"/>
            <a:t>Readonly members</a:t>
          </a:r>
          <a:endParaRPr lang="en-US" dirty="0"/>
        </a:p>
      </dgm:t>
    </dgm:pt>
    <dgm:pt modelId="{8B70D689-F128-4D5B-9BA6-7A56F4697F00}" type="parTrans" cxnId="{616A2283-5A31-464E-A90F-A55D9F30BDA8}">
      <dgm:prSet/>
      <dgm:spPr/>
      <dgm:t>
        <a:bodyPr/>
        <a:lstStyle/>
        <a:p>
          <a:endParaRPr lang="en-US"/>
        </a:p>
      </dgm:t>
    </dgm:pt>
    <dgm:pt modelId="{1B6F8149-78C9-4CAD-BAD1-5B55F2C8B5EF}" type="sibTrans" cxnId="{616A2283-5A31-464E-A90F-A55D9F30BDA8}">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2">
        <dgm:presLayoutVars>
          <dgm:bulletEnabled val="1"/>
        </dgm:presLayoutVars>
      </dgm:prSet>
      <dgm:spPr/>
    </dgm:pt>
    <dgm:pt modelId="{87E9684D-CE69-4D8C-B3CC-0AAF87747D60}" type="pres">
      <dgm:prSet presAssocID="{23D837C3-3882-4977-8399-C5BB50B52BDA}" presName="sibTrans" presStyleCnt="0"/>
      <dgm:spPr/>
    </dgm:pt>
    <dgm:pt modelId="{A132CC73-179D-4792-A889-05D6D41273D2}" type="pres">
      <dgm:prSet presAssocID="{A38BEEE7-2FC6-4D06-A304-B86CE8837EF7}" presName="node" presStyleLbl="node1" presStyleIdx="1" presStyleCnt="12">
        <dgm:presLayoutVars>
          <dgm:bulletEnabled val="1"/>
        </dgm:presLayoutVars>
      </dgm:prSet>
      <dgm:spPr/>
    </dgm:pt>
    <dgm:pt modelId="{A5AEBFC2-EAF7-4AA2-ABA4-EE2E882C7084}" type="pres">
      <dgm:prSet presAssocID="{72FD28C7-D14D-4C3B-87A6-E1D3B3D0BB82}" presName="sibTrans" presStyleCnt="0"/>
      <dgm:spPr/>
    </dgm:pt>
    <dgm:pt modelId="{C62E3773-B57B-4EE8-99F9-2256B62C404E}" type="pres">
      <dgm:prSet presAssocID="{2AA78BD3-38FE-49C0-9927-7A3A6AB0170B}" presName="node" presStyleLbl="node1" presStyleIdx="2" presStyleCnt="12">
        <dgm:presLayoutVars>
          <dgm:bulletEnabled val="1"/>
        </dgm:presLayoutVars>
      </dgm:prSet>
      <dgm:spPr/>
    </dgm:pt>
    <dgm:pt modelId="{E5007D07-93A8-4F0C-81A3-10C30584AAA5}" type="pres">
      <dgm:prSet presAssocID="{AF7A7F64-0AAF-4024-8438-64ED71597AAF}" presName="sibTrans" presStyleCnt="0"/>
      <dgm:spPr/>
    </dgm:pt>
    <dgm:pt modelId="{994A6BE3-7E6C-4B85-9424-867A2F3BABF3}" type="pres">
      <dgm:prSet presAssocID="{FAE594FC-3E65-4576-B6FB-282141F1EFFD}" presName="node" presStyleLbl="node1" presStyleIdx="3" presStyleCnt="12">
        <dgm:presLayoutVars>
          <dgm:bulletEnabled val="1"/>
        </dgm:presLayoutVars>
      </dgm:prSet>
      <dgm:spPr/>
    </dgm:pt>
    <dgm:pt modelId="{65EE3B8C-FE4D-4D51-9ED5-A0D2C376B204}" type="pres">
      <dgm:prSet presAssocID="{90EAF569-072E-46FD-9C6D-9AFAB86F8F29}" presName="sibTrans" presStyleCnt="0"/>
      <dgm:spPr/>
    </dgm:pt>
    <dgm:pt modelId="{8BF19C5D-E015-4C72-B11D-D089B780FC34}" type="pres">
      <dgm:prSet presAssocID="{7AC97591-41C4-47D7-BA28-061945FA4E07}" presName="node" presStyleLbl="node1" presStyleIdx="4" presStyleCnt="12">
        <dgm:presLayoutVars>
          <dgm:bulletEnabled val="1"/>
        </dgm:presLayoutVars>
      </dgm:prSet>
      <dgm:spPr/>
    </dgm:pt>
    <dgm:pt modelId="{C2C9FB69-3C9A-44B2-9615-B353E20B0919}" type="pres">
      <dgm:prSet presAssocID="{31599908-9C76-4BFC-B7DB-10D18AA5D41C}" presName="sibTrans" presStyleCnt="0"/>
      <dgm:spPr/>
    </dgm:pt>
    <dgm:pt modelId="{C3700B87-2619-4195-B77E-033BB6DE8986}" type="pres">
      <dgm:prSet presAssocID="{CC49E3B0-5F52-4E4D-B65A-BF4AF245FE6E}" presName="node" presStyleLbl="node1" presStyleIdx="5" presStyleCnt="12">
        <dgm:presLayoutVars>
          <dgm:bulletEnabled val="1"/>
        </dgm:presLayoutVars>
      </dgm:prSet>
      <dgm:spPr/>
    </dgm:pt>
    <dgm:pt modelId="{12A0E821-0E2F-4C33-8C7D-B67440833778}" type="pres">
      <dgm:prSet presAssocID="{BCB52CC4-EF58-42BD-8F4F-24F659BD8517}" presName="sibTrans" presStyleCnt="0"/>
      <dgm:spPr/>
    </dgm:pt>
    <dgm:pt modelId="{5F03B911-6A5F-42E0-A816-D87D54FC2CA1}" type="pres">
      <dgm:prSet presAssocID="{5175414D-5665-40F4-B10F-761DFB8F7BB9}" presName="node" presStyleLbl="node1" presStyleIdx="6" presStyleCnt="12">
        <dgm:presLayoutVars>
          <dgm:bulletEnabled val="1"/>
        </dgm:presLayoutVars>
      </dgm:prSet>
      <dgm:spPr/>
    </dgm:pt>
    <dgm:pt modelId="{4817854C-104A-4410-9051-3B3928554078}" type="pres">
      <dgm:prSet presAssocID="{02B24070-C18D-4DB3-892B-1B881AA96E25}" presName="sibTrans" presStyleCnt="0"/>
      <dgm:spPr/>
    </dgm:pt>
    <dgm:pt modelId="{8A5D3AF8-FC24-420C-902C-D4E313EA4CFE}" type="pres">
      <dgm:prSet presAssocID="{579F0958-5111-45CA-B819-DFFA3334FBDF}" presName="node" presStyleLbl="node1" presStyleIdx="7" presStyleCnt="12">
        <dgm:presLayoutVars>
          <dgm:bulletEnabled val="1"/>
        </dgm:presLayoutVars>
      </dgm:prSet>
      <dgm:spPr/>
    </dgm:pt>
    <dgm:pt modelId="{F063EFFC-8CA7-4F6F-B7C4-012B5125D985}" type="pres">
      <dgm:prSet presAssocID="{B7A799A8-FAFA-4E2B-9866-38A16B6DA91F}" presName="sibTrans" presStyleCnt="0"/>
      <dgm:spPr/>
    </dgm:pt>
    <dgm:pt modelId="{BA64D1E9-3248-4CB2-8E60-FF3AD586807F}" type="pres">
      <dgm:prSet presAssocID="{57281420-792C-4F08-BC0A-590D866182AF}" presName="node" presStyleLbl="node1" presStyleIdx="8" presStyleCnt="12">
        <dgm:presLayoutVars>
          <dgm:bulletEnabled val="1"/>
        </dgm:presLayoutVars>
      </dgm:prSet>
      <dgm:spPr/>
    </dgm:pt>
    <dgm:pt modelId="{6ACE9E62-542D-41A4-8A2B-E3743F7F0AAA}" type="pres">
      <dgm:prSet presAssocID="{242DC403-6F7C-497E-B8E8-2B7D62972E6A}" presName="sibTrans" presStyleCnt="0"/>
      <dgm:spPr/>
    </dgm:pt>
    <dgm:pt modelId="{7AE1B845-2263-4729-A3A0-8B9C40CB1DB6}" type="pres">
      <dgm:prSet presAssocID="{05BEDB6C-8DB9-4571-A7F9-90CFFE269107}" presName="node" presStyleLbl="node1" presStyleIdx="9" presStyleCnt="12">
        <dgm:presLayoutVars>
          <dgm:bulletEnabled val="1"/>
        </dgm:presLayoutVars>
      </dgm:prSet>
      <dgm:spPr/>
    </dgm:pt>
    <dgm:pt modelId="{A9F63C65-62BC-4C65-91F4-5CDEADF6B479}" type="pres">
      <dgm:prSet presAssocID="{EA6FA755-87C0-40A6-8FB0-65D9F3F6C3FA}" presName="sibTrans" presStyleCnt="0"/>
      <dgm:spPr/>
    </dgm:pt>
    <dgm:pt modelId="{3D88972C-A1AD-43B7-AE6A-F4DFCAB38BA8}" type="pres">
      <dgm:prSet presAssocID="{41EDD315-1B8E-40EF-9B17-C729360681FC}" presName="node" presStyleLbl="node1" presStyleIdx="10" presStyleCnt="12">
        <dgm:presLayoutVars>
          <dgm:bulletEnabled val="1"/>
        </dgm:presLayoutVars>
      </dgm:prSet>
      <dgm:spPr/>
    </dgm:pt>
    <dgm:pt modelId="{DC578E02-4E1B-432B-871C-0723D77FD90E}" type="pres">
      <dgm:prSet presAssocID="{AE2103AB-70F0-4952-8AE4-6D422B897291}" presName="sibTrans" presStyleCnt="0"/>
      <dgm:spPr/>
    </dgm:pt>
    <dgm:pt modelId="{A5834D2C-6374-4157-9E92-5D9A50DBD882}" type="pres">
      <dgm:prSet presAssocID="{B3ED8413-54E6-4A24-8934-667C72AFEC3C}" presName="node" presStyleLbl="node1" presStyleIdx="11" presStyleCnt="12">
        <dgm:presLayoutVars>
          <dgm:bulletEnabled val="1"/>
        </dgm:presLayoutVars>
      </dgm:prSet>
      <dgm:spPr/>
    </dgm:pt>
  </dgm:ptLst>
  <dgm:cxnLst>
    <dgm:cxn modelId="{F328F209-C052-448F-BF47-E3E61EAAF1AA}" type="presOf" srcId="{57281420-792C-4F08-BC0A-590D866182AF}" destId="{BA64D1E9-3248-4CB2-8E60-FF3AD586807F}" srcOrd="0" destOrd="0" presId="urn:microsoft.com/office/officeart/2005/8/layout/default"/>
    <dgm:cxn modelId="{F6C94F11-ACD4-4A08-A871-4B6E8D1253C7}" srcId="{D168A497-3D3D-4106-9CDE-F9158F429487}" destId="{A38BEEE7-2FC6-4D06-A304-B86CE8837EF7}" srcOrd="1" destOrd="0" parTransId="{D8D28E32-56ED-4007-A1EF-8BBF03C94797}" sibTransId="{72FD28C7-D14D-4C3B-87A6-E1D3B3D0BB82}"/>
    <dgm:cxn modelId="{37A52521-95BE-48E5-B290-4DDB5B78A20A}" type="presOf" srcId="{FAE594FC-3E65-4576-B6FB-282141F1EFFD}" destId="{994A6BE3-7E6C-4B85-9424-867A2F3BABF3}"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DB742B23-E997-453B-BC00-5EDCB00B00E2}" type="presOf" srcId="{5175414D-5665-40F4-B10F-761DFB8F7BB9}" destId="{5F03B911-6A5F-42E0-A816-D87D54FC2CA1}" srcOrd="0" destOrd="0" presId="urn:microsoft.com/office/officeart/2005/8/layout/default"/>
    <dgm:cxn modelId="{8769BC23-2117-40C0-B5D6-B4D053D8C21E}" srcId="{D168A497-3D3D-4106-9CDE-F9158F429487}" destId="{CC49E3B0-5F52-4E4D-B65A-BF4AF245FE6E}" srcOrd="5" destOrd="0" parTransId="{8DF62F79-BCD1-4799-9897-6EE2D0ABDA5F}" sibTransId="{BCB52CC4-EF58-42BD-8F4F-24F659BD8517}"/>
    <dgm:cxn modelId="{AF2ACC2D-A2FE-4941-A7C2-F106FC79BBA3}" srcId="{D168A497-3D3D-4106-9CDE-F9158F429487}" destId="{57281420-792C-4F08-BC0A-590D866182AF}" srcOrd="8" destOrd="0" parTransId="{FB4860E2-F3CB-47E2-A961-5BFCF8D864C9}" sibTransId="{242DC403-6F7C-497E-B8E8-2B7D62972E6A}"/>
    <dgm:cxn modelId="{2B8BCA34-8104-4F7B-98BC-4D08832580F9}" type="presOf" srcId="{41EDD315-1B8E-40EF-9B17-C729360681FC}" destId="{3D88972C-A1AD-43B7-AE6A-F4DFCAB38BA8}" srcOrd="0" destOrd="0" presId="urn:microsoft.com/office/officeart/2005/8/layout/default"/>
    <dgm:cxn modelId="{9D936763-C726-49E8-99A1-7F33BB17B734}" srcId="{D168A497-3D3D-4106-9CDE-F9158F429487}" destId="{5175414D-5665-40F4-B10F-761DFB8F7BB9}" srcOrd="6" destOrd="0" parTransId="{0699363D-8112-4977-9529-93F7B30E3F5C}" sibTransId="{02B24070-C18D-4DB3-892B-1B881AA96E25}"/>
    <dgm:cxn modelId="{15F15267-9149-4DEE-9E7F-C6241365A2C2}" type="presOf" srcId="{A38BEEE7-2FC6-4D06-A304-B86CE8837EF7}" destId="{A132CC73-179D-4792-A889-05D6D41273D2}" srcOrd="0" destOrd="0" presId="urn:microsoft.com/office/officeart/2005/8/layout/default"/>
    <dgm:cxn modelId="{3385D867-01E7-4430-95F3-EBFB0871A907}" type="presOf" srcId="{CC49E3B0-5F52-4E4D-B65A-BF4AF245FE6E}" destId="{C3700B87-2619-4195-B77E-033BB6DE8986}" srcOrd="0" destOrd="0" presId="urn:microsoft.com/office/officeart/2005/8/layout/default"/>
    <dgm:cxn modelId="{4A444068-5ED8-4B80-8BE1-88026262C4C8}" type="presOf" srcId="{7AC97591-41C4-47D7-BA28-061945FA4E07}" destId="{8BF19C5D-E015-4C72-B11D-D089B780FC34}" srcOrd="0" destOrd="0" presId="urn:microsoft.com/office/officeart/2005/8/layout/default"/>
    <dgm:cxn modelId="{4067BB4B-12C1-447F-888E-59B8AC1AC2FE}" srcId="{D168A497-3D3D-4106-9CDE-F9158F429487}" destId="{41EDD315-1B8E-40EF-9B17-C729360681FC}" srcOrd="10" destOrd="0" parTransId="{D0991E54-0840-4061-90EB-0DB0AFB646A9}" sibTransId="{AE2103AB-70F0-4952-8AE4-6D422B897291}"/>
    <dgm:cxn modelId="{3F3A636C-1741-438B-8309-9B368AFC1D75}" srcId="{D168A497-3D3D-4106-9CDE-F9158F429487}" destId="{FAE594FC-3E65-4576-B6FB-282141F1EFFD}" srcOrd="3" destOrd="0" parTransId="{DE79D012-F0C1-4DDA-B21A-3DB103B12829}" sibTransId="{90EAF569-072E-46FD-9C6D-9AFAB86F8F29}"/>
    <dgm:cxn modelId="{1B303071-553B-4C13-BD59-1C5372A3A9FE}" srcId="{D168A497-3D3D-4106-9CDE-F9158F429487}" destId="{7AC97591-41C4-47D7-BA28-061945FA4E07}" srcOrd="4" destOrd="0" parTransId="{7B5C5BD8-C940-4C4A-9877-6C4E8006E3EA}" sibTransId="{31599908-9C76-4BFC-B7DB-10D18AA5D41C}"/>
    <dgm:cxn modelId="{01561753-1018-4658-8B82-CEF3BBC12E4B}" srcId="{D168A497-3D3D-4106-9CDE-F9158F429487}" destId="{579F0958-5111-45CA-B819-DFFA3334FBDF}" srcOrd="7" destOrd="0" parTransId="{BDAA3DDC-F2C4-4735-A7E9-1A7DC935E252}" sibTransId="{B7A799A8-FAFA-4E2B-9866-38A16B6DA91F}"/>
    <dgm:cxn modelId="{284C547D-00B0-4ABC-B214-27E6C73CB890}" srcId="{D168A497-3D3D-4106-9CDE-F9158F429487}" destId="{05BEDB6C-8DB9-4571-A7F9-90CFFE269107}" srcOrd="9" destOrd="0" parTransId="{308341A8-6480-4523-91AA-AF30A87944C5}" sibTransId="{EA6FA755-87C0-40A6-8FB0-65D9F3F6C3FA}"/>
    <dgm:cxn modelId="{616A2283-5A31-464E-A90F-A55D9F30BDA8}" srcId="{D168A497-3D3D-4106-9CDE-F9158F429487}" destId="{B3ED8413-54E6-4A24-8934-667C72AFEC3C}" srcOrd="11" destOrd="0" parTransId="{8B70D689-F128-4D5B-9BA6-7A56F4697F00}" sibTransId="{1B6F8149-78C9-4CAD-BAD1-5B55F2C8B5EF}"/>
    <dgm:cxn modelId="{00A49F95-CE18-42F9-A5AD-6F1F766FB1FF}" type="presOf" srcId="{05BEDB6C-8DB9-4571-A7F9-90CFFE269107}" destId="{7AE1B845-2263-4729-A3A0-8B9C40CB1DB6}"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2D2FC3BD-EBC7-49BE-BD68-251A12872968}" srcId="{D168A497-3D3D-4106-9CDE-F9158F429487}" destId="{2AA78BD3-38FE-49C0-9927-7A3A6AB0170B}" srcOrd="2" destOrd="0" parTransId="{C925B8DF-CAE7-4C57-AF51-77B0E24C51B1}" sibTransId="{AF7A7F64-0AAF-4024-8438-64ED71597AAF}"/>
    <dgm:cxn modelId="{76290CBE-0354-483B-9692-B77B50D2D412}" type="presOf" srcId="{579F0958-5111-45CA-B819-DFFA3334FBDF}" destId="{8A5D3AF8-FC24-420C-902C-D4E313EA4CFE}" srcOrd="0" destOrd="0" presId="urn:microsoft.com/office/officeart/2005/8/layout/default"/>
    <dgm:cxn modelId="{D4548BE5-C570-4E4F-B5E1-D5A440C3031B}" type="presOf" srcId="{2AA78BD3-38FE-49C0-9927-7A3A6AB0170B}" destId="{C62E3773-B57B-4EE8-99F9-2256B62C404E}"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BF31F2-BB2E-43D8-B54B-D6E46AAF1250}" type="presOf" srcId="{B3ED8413-54E6-4A24-8934-667C72AFEC3C}" destId="{A5834D2C-6374-4157-9E92-5D9A50DBD882}"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4788952D-9892-44D4-B144-C9ABB05E3CA2}" type="presParOf" srcId="{D657B87C-0DF3-438A-975C-A037F2358278}" destId="{87E9684D-CE69-4D8C-B3CC-0AAF87747D60}" srcOrd="1" destOrd="0" presId="urn:microsoft.com/office/officeart/2005/8/layout/default"/>
    <dgm:cxn modelId="{6D8A5928-48D6-4936-BBFE-F3DE92EF7CE1}" type="presParOf" srcId="{D657B87C-0DF3-438A-975C-A037F2358278}" destId="{A132CC73-179D-4792-A889-05D6D41273D2}" srcOrd="2" destOrd="0" presId="urn:microsoft.com/office/officeart/2005/8/layout/default"/>
    <dgm:cxn modelId="{C4575B99-C34C-4140-BAF3-5250E0349E42}" type="presParOf" srcId="{D657B87C-0DF3-438A-975C-A037F2358278}" destId="{A5AEBFC2-EAF7-4AA2-ABA4-EE2E882C7084}" srcOrd="3" destOrd="0" presId="urn:microsoft.com/office/officeart/2005/8/layout/default"/>
    <dgm:cxn modelId="{4AEF78CD-31A9-4911-9AD3-220855669BCF}" type="presParOf" srcId="{D657B87C-0DF3-438A-975C-A037F2358278}" destId="{C62E3773-B57B-4EE8-99F9-2256B62C404E}" srcOrd="4" destOrd="0" presId="urn:microsoft.com/office/officeart/2005/8/layout/default"/>
    <dgm:cxn modelId="{038E94A8-A631-41AA-91E1-DEB98AF2BBDF}" type="presParOf" srcId="{D657B87C-0DF3-438A-975C-A037F2358278}" destId="{E5007D07-93A8-4F0C-81A3-10C30584AAA5}" srcOrd="5" destOrd="0" presId="urn:microsoft.com/office/officeart/2005/8/layout/default"/>
    <dgm:cxn modelId="{4F68130D-D523-4012-9E66-85CDFBAC1C6D}" type="presParOf" srcId="{D657B87C-0DF3-438A-975C-A037F2358278}" destId="{994A6BE3-7E6C-4B85-9424-867A2F3BABF3}" srcOrd="6" destOrd="0" presId="urn:microsoft.com/office/officeart/2005/8/layout/default"/>
    <dgm:cxn modelId="{ABA7A7FE-68B1-40DF-9CEC-A5B24BF0092E}" type="presParOf" srcId="{D657B87C-0DF3-438A-975C-A037F2358278}" destId="{65EE3B8C-FE4D-4D51-9ED5-A0D2C376B204}" srcOrd="7" destOrd="0" presId="urn:microsoft.com/office/officeart/2005/8/layout/default"/>
    <dgm:cxn modelId="{D258BD08-D89B-41E3-BDB3-9F19D5BC7645}" type="presParOf" srcId="{D657B87C-0DF3-438A-975C-A037F2358278}" destId="{8BF19C5D-E015-4C72-B11D-D089B780FC34}" srcOrd="8" destOrd="0" presId="urn:microsoft.com/office/officeart/2005/8/layout/default"/>
    <dgm:cxn modelId="{244B2F6C-FDB0-4592-ACB1-C22956860DCE}" type="presParOf" srcId="{D657B87C-0DF3-438A-975C-A037F2358278}" destId="{C2C9FB69-3C9A-44B2-9615-B353E20B0919}" srcOrd="9" destOrd="0" presId="urn:microsoft.com/office/officeart/2005/8/layout/default"/>
    <dgm:cxn modelId="{6ECA9098-40DF-4AE6-8B42-8D2F4F24320E}" type="presParOf" srcId="{D657B87C-0DF3-438A-975C-A037F2358278}" destId="{C3700B87-2619-4195-B77E-033BB6DE8986}" srcOrd="10" destOrd="0" presId="urn:microsoft.com/office/officeart/2005/8/layout/default"/>
    <dgm:cxn modelId="{65F43EB6-EB9D-4DF2-A7FA-55EC2468DE38}" type="presParOf" srcId="{D657B87C-0DF3-438A-975C-A037F2358278}" destId="{12A0E821-0E2F-4C33-8C7D-B67440833778}" srcOrd="11" destOrd="0" presId="urn:microsoft.com/office/officeart/2005/8/layout/default"/>
    <dgm:cxn modelId="{4DFC25D2-E836-4B2A-B19A-F0A7202DE754}" type="presParOf" srcId="{D657B87C-0DF3-438A-975C-A037F2358278}" destId="{5F03B911-6A5F-42E0-A816-D87D54FC2CA1}" srcOrd="12" destOrd="0" presId="urn:microsoft.com/office/officeart/2005/8/layout/default"/>
    <dgm:cxn modelId="{DC60F73E-FD75-4820-9CDA-DE38EFE5732C}" type="presParOf" srcId="{D657B87C-0DF3-438A-975C-A037F2358278}" destId="{4817854C-104A-4410-9051-3B3928554078}" srcOrd="13" destOrd="0" presId="urn:microsoft.com/office/officeart/2005/8/layout/default"/>
    <dgm:cxn modelId="{754A390D-2934-4C48-8705-B573CD6C9B01}" type="presParOf" srcId="{D657B87C-0DF3-438A-975C-A037F2358278}" destId="{8A5D3AF8-FC24-420C-902C-D4E313EA4CFE}" srcOrd="14" destOrd="0" presId="urn:microsoft.com/office/officeart/2005/8/layout/default"/>
    <dgm:cxn modelId="{70FE3BC5-4169-40EC-80D7-E08C08E24580}" type="presParOf" srcId="{D657B87C-0DF3-438A-975C-A037F2358278}" destId="{F063EFFC-8CA7-4F6F-B7C4-012B5125D985}" srcOrd="15" destOrd="0" presId="urn:microsoft.com/office/officeart/2005/8/layout/default"/>
    <dgm:cxn modelId="{CB1EC4FE-0150-4DC9-B82D-448D154C28A0}" type="presParOf" srcId="{D657B87C-0DF3-438A-975C-A037F2358278}" destId="{BA64D1E9-3248-4CB2-8E60-FF3AD586807F}" srcOrd="16" destOrd="0" presId="urn:microsoft.com/office/officeart/2005/8/layout/default"/>
    <dgm:cxn modelId="{986D8D6A-349C-4524-904D-BF625FF30C84}" type="presParOf" srcId="{D657B87C-0DF3-438A-975C-A037F2358278}" destId="{6ACE9E62-542D-41A4-8A2B-E3743F7F0AAA}" srcOrd="17" destOrd="0" presId="urn:microsoft.com/office/officeart/2005/8/layout/default"/>
    <dgm:cxn modelId="{7ACF226C-C5E2-4F5C-AA01-D0038582059C}" type="presParOf" srcId="{D657B87C-0DF3-438A-975C-A037F2358278}" destId="{7AE1B845-2263-4729-A3A0-8B9C40CB1DB6}" srcOrd="18" destOrd="0" presId="urn:microsoft.com/office/officeart/2005/8/layout/default"/>
    <dgm:cxn modelId="{43E5CE5B-6840-4056-B345-DC3760CF2D34}" type="presParOf" srcId="{D657B87C-0DF3-438A-975C-A037F2358278}" destId="{A9F63C65-62BC-4C65-91F4-5CDEADF6B479}" srcOrd="19" destOrd="0" presId="urn:microsoft.com/office/officeart/2005/8/layout/default"/>
    <dgm:cxn modelId="{61181E10-659D-453B-B2C8-B1146BB9F847}" type="presParOf" srcId="{D657B87C-0DF3-438A-975C-A037F2358278}" destId="{3D88972C-A1AD-43B7-AE6A-F4DFCAB38BA8}" srcOrd="20" destOrd="0" presId="urn:microsoft.com/office/officeart/2005/8/layout/default"/>
    <dgm:cxn modelId="{30C549A0-1505-478B-9E1B-42D27F2C65BF}" type="presParOf" srcId="{D657B87C-0DF3-438A-975C-A037F2358278}" destId="{DC578E02-4E1B-432B-871C-0723D77FD90E}" srcOrd="21" destOrd="0" presId="urn:microsoft.com/office/officeart/2005/8/layout/default"/>
    <dgm:cxn modelId="{3EBB3BE8-26D3-4FD2-A9EC-C3745871B1AB}" type="presParOf" srcId="{D657B87C-0DF3-438A-975C-A037F2358278}" destId="{A5834D2C-6374-4157-9E92-5D9A50DBD8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Records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BB621632-625F-4631-B3B9-3B4015899853}">
      <dgm:prSet/>
      <dgm:spPr/>
      <dgm:t>
        <a:bodyPr/>
        <a:lstStyle/>
        <a:p>
          <a:pPr algn="ctr" rtl="0"/>
          <a:r>
            <a:rPr lang="en-US" dirty="0"/>
            <a:t>Top-Level Statements</a:t>
          </a:r>
        </a:p>
      </dgm:t>
    </dgm:pt>
    <dgm:pt modelId="{49689B0E-C4B8-4916-BF71-24ACFAF34CA8}" type="parTrans" cxnId="{1925AA6C-D0C9-4AEB-BA55-0F8F78443D66}">
      <dgm:prSet/>
      <dgm:spPr/>
      <dgm:t>
        <a:bodyPr/>
        <a:lstStyle/>
        <a:p>
          <a:endParaRPr lang="en-US"/>
        </a:p>
      </dgm:t>
    </dgm:pt>
    <dgm:pt modelId="{83017D0C-653C-4D6B-AD79-9A1BDF7C3C9B}" type="sibTrans" cxnId="{1925AA6C-D0C9-4AEB-BA55-0F8F78443D66}">
      <dgm:prSet/>
      <dgm:spPr/>
      <dgm:t>
        <a:bodyPr/>
        <a:lstStyle/>
        <a:p>
          <a:endParaRPr lang="en-US"/>
        </a:p>
      </dgm:t>
    </dgm:pt>
    <dgm:pt modelId="{B2032CBC-03F4-4C4F-9CC6-162F9A9F613A}">
      <dgm:prSet/>
      <dgm:spPr/>
      <dgm:t>
        <a:bodyPr/>
        <a:lstStyle/>
        <a:p>
          <a:pPr algn="ctr" rtl="0"/>
          <a:r>
            <a:rPr lang="en-US" dirty="0"/>
            <a:t>Pattern Matching Enhancements</a:t>
          </a:r>
        </a:p>
      </dgm:t>
    </dgm:pt>
    <dgm:pt modelId="{860BFEBA-D9B1-48A6-979D-9AB6D3B513F9}" type="parTrans" cxnId="{CBF223C5-E4E6-4DDA-9B6B-FBD668A303A8}">
      <dgm:prSet/>
      <dgm:spPr/>
      <dgm:t>
        <a:bodyPr/>
        <a:lstStyle/>
        <a:p>
          <a:endParaRPr lang="en-US"/>
        </a:p>
      </dgm:t>
    </dgm:pt>
    <dgm:pt modelId="{783623D7-4E73-4260-8D98-64F382B71A98}" type="sibTrans" cxnId="{CBF223C5-E4E6-4DDA-9B6B-FBD668A303A8}">
      <dgm:prSet/>
      <dgm:spPr/>
      <dgm:t>
        <a:bodyPr/>
        <a:lstStyle/>
        <a:p>
          <a:endParaRPr lang="en-US"/>
        </a:p>
      </dgm:t>
    </dgm:pt>
    <dgm:pt modelId="{BC0BB64F-473C-42A2-8319-E90800325E7F}">
      <dgm:prSet/>
      <dgm:spPr/>
      <dgm:t>
        <a:bodyPr/>
        <a:lstStyle/>
        <a:p>
          <a:pPr algn="ctr" rtl="0"/>
          <a:r>
            <a:rPr lang="en-US" dirty="0"/>
            <a:t>Init Only Setters</a:t>
          </a:r>
        </a:p>
      </dgm:t>
    </dgm:pt>
    <dgm:pt modelId="{A23A5CD2-9F1B-4A5F-86D9-7F4F1D9494BE}" type="parTrans" cxnId="{712D1BC8-4DB0-4346-9372-28D879F0EE29}">
      <dgm:prSet/>
      <dgm:spPr/>
      <dgm:t>
        <a:bodyPr/>
        <a:lstStyle/>
        <a:p>
          <a:endParaRPr lang="en-US"/>
        </a:p>
      </dgm:t>
    </dgm:pt>
    <dgm:pt modelId="{E3ACCF82-DB88-4ED1-B657-B77BA0FC1229}" type="sibTrans" cxnId="{712D1BC8-4DB0-4346-9372-28D879F0EE29}">
      <dgm:prSet/>
      <dgm:spPr/>
      <dgm:t>
        <a:bodyPr/>
        <a:lstStyle/>
        <a:p>
          <a:endParaRPr lang="en-US"/>
        </a:p>
      </dgm:t>
    </dgm:pt>
    <dgm:pt modelId="{9226F339-5BC9-4724-96B6-B312F3D94D89}">
      <dgm:prSet/>
      <dgm:spPr/>
      <dgm:t>
        <a:bodyPr/>
        <a:lstStyle/>
        <a:p>
          <a:pPr algn="ctr" rtl="0"/>
          <a:r>
            <a:rPr lang="en-US" dirty="0"/>
            <a:t>Target-Typed New Expressions</a:t>
          </a:r>
        </a:p>
      </dgm:t>
    </dgm:pt>
    <dgm:pt modelId="{0EAC37EE-6D2E-40FD-B475-E027AC88B26E}" type="parTrans" cxnId="{B75AC112-06DD-4EE8-831E-42E4253998EE}">
      <dgm:prSet/>
      <dgm:spPr/>
      <dgm:t>
        <a:bodyPr/>
        <a:lstStyle/>
        <a:p>
          <a:endParaRPr lang="en-US"/>
        </a:p>
      </dgm:t>
    </dgm:pt>
    <dgm:pt modelId="{EF59E308-0876-42C2-8623-F6D519E50C47}" type="sibTrans" cxnId="{B75AC112-06DD-4EE8-831E-42E4253998EE}">
      <dgm:prSet/>
      <dgm:spPr/>
      <dgm:t>
        <a:bodyPr/>
        <a:lstStyle/>
        <a:p>
          <a:endParaRPr lang="en-US"/>
        </a:p>
      </dgm:t>
    </dgm:pt>
    <dgm:pt modelId="{9CAACC76-8622-4C49-90E7-A44B68CA32F7}">
      <dgm:prSet/>
      <dgm:spPr/>
      <dgm:t>
        <a:bodyPr/>
        <a:lstStyle/>
        <a:p>
          <a:pPr algn="ctr" rtl="0"/>
          <a:r>
            <a:rPr lang="en-US" dirty="0"/>
            <a:t>Module Initializers</a:t>
          </a:r>
        </a:p>
      </dgm:t>
    </dgm:pt>
    <dgm:pt modelId="{8D4B923D-CF6B-469D-9D4B-C86821DCE49E}" type="parTrans" cxnId="{9EE624BF-E037-4067-B6F4-C662CF9215D9}">
      <dgm:prSet/>
      <dgm:spPr/>
      <dgm:t>
        <a:bodyPr/>
        <a:lstStyle/>
        <a:p>
          <a:endParaRPr lang="en-US"/>
        </a:p>
      </dgm:t>
    </dgm:pt>
    <dgm:pt modelId="{9B46C67D-064A-4B9C-B13C-A387D8323F47}" type="sibTrans" cxnId="{9EE624BF-E037-4067-B6F4-C662CF9215D9}">
      <dgm:prSet/>
      <dgm:spPr/>
      <dgm:t>
        <a:bodyPr/>
        <a:lstStyle/>
        <a:p>
          <a:endParaRPr lang="en-US"/>
        </a:p>
      </dgm:t>
    </dgm:pt>
    <dgm:pt modelId="{2413CD5B-C79F-4E58-9B14-069B9BEA74D7}">
      <dgm:prSet/>
      <dgm:spPr/>
      <dgm:t>
        <a:bodyPr/>
        <a:lstStyle/>
        <a:p>
          <a:pPr algn="ctr" rtl="0"/>
          <a:r>
            <a:rPr lang="en-US" dirty="0"/>
            <a:t>Extending Partial Methods</a:t>
          </a:r>
        </a:p>
      </dgm:t>
    </dgm:pt>
    <dgm:pt modelId="{83DE5FC4-35E9-4282-9017-E9D6A297CF1A}" type="parTrans" cxnId="{910573B3-809F-485C-A0B0-F41D17458354}">
      <dgm:prSet/>
      <dgm:spPr/>
      <dgm:t>
        <a:bodyPr/>
        <a:lstStyle/>
        <a:p>
          <a:endParaRPr lang="en-US"/>
        </a:p>
      </dgm:t>
    </dgm:pt>
    <dgm:pt modelId="{6A626CEF-EA51-4BB6-8051-A99EE34D6DA1}" type="sibTrans" cxnId="{910573B3-809F-485C-A0B0-F41D17458354}">
      <dgm:prSet/>
      <dgm:spPr/>
      <dgm:t>
        <a:bodyPr/>
        <a:lstStyle/>
        <a:p>
          <a:endParaRPr lang="en-US"/>
        </a:p>
      </dgm:t>
    </dgm:pt>
    <dgm:pt modelId="{414C3B10-BD38-4930-82A1-2EC08B9C9460}">
      <dgm:prSet/>
      <dgm:spPr/>
      <dgm:t>
        <a:bodyPr/>
        <a:lstStyle/>
        <a:p>
          <a:pPr algn="ctr" rtl="0"/>
          <a:r>
            <a:rPr lang="en-US" dirty="0"/>
            <a:t>Static Anonymous Methods</a:t>
          </a:r>
        </a:p>
      </dgm:t>
    </dgm:pt>
    <dgm:pt modelId="{50BEEED9-55CF-48CF-9C9F-31847F9F4926}" type="parTrans" cxnId="{BF3A8B74-DE81-4847-AC8E-D7A2C22FA4A8}">
      <dgm:prSet/>
      <dgm:spPr/>
      <dgm:t>
        <a:bodyPr/>
        <a:lstStyle/>
        <a:p>
          <a:endParaRPr lang="en-US"/>
        </a:p>
      </dgm:t>
    </dgm:pt>
    <dgm:pt modelId="{51642291-2B68-4D05-BEB9-9C152F4E245C}" type="sibTrans" cxnId="{BF3A8B74-DE81-4847-AC8E-D7A2C22FA4A8}">
      <dgm:prSet/>
      <dgm:spPr/>
      <dgm:t>
        <a:bodyPr/>
        <a:lstStyle/>
        <a:p>
          <a:endParaRPr lang="en-US"/>
        </a:p>
      </dgm:t>
    </dgm:pt>
    <dgm:pt modelId="{125AD24D-3117-4525-8760-FFC6D9D777AC}">
      <dgm:prSet/>
      <dgm:spPr/>
      <dgm:t>
        <a:bodyPr/>
        <a:lstStyle/>
        <a:p>
          <a:pPr algn="ctr" rtl="0"/>
          <a:r>
            <a:rPr lang="en-US" dirty="0"/>
            <a:t>Target-Typed Conditional Expressions</a:t>
          </a:r>
        </a:p>
      </dgm:t>
    </dgm:pt>
    <dgm:pt modelId="{95C20903-14BF-42C0-91AE-36D9CA8FF434}" type="parTrans" cxnId="{8EA2AB9E-9B88-4FFF-AEF1-93DC8E841C9C}">
      <dgm:prSet/>
      <dgm:spPr/>
      <dgm:t>
        <a:bodyPr/>
        <a:lstStyle/>
        <a:p>
          <a:endParaRPr lang="en-US"/>
        </a:p>
      </dgm:t>
    </dgm:pt>
    <dgm:pt modelId="{AE5054A7-2920-4F67-AE1B-5B953DBA53E5}" type="sibTrans" cxnId="{8EA2AB9E-9B88-4FFF-AEF1-93DC8E841C9C}">
      <dgm:prSet/>
      <dgm:spPr/>
      <dgm:t>
        <a:bodyPr/>
        <a:lstStyle/>
        <a:p>
          <a:endParaRPr lang="en-US"/>
        </a:p>
      </dgm:t>
    </dgm:pt>
    <dgm:pt modelId="{E22B19A5-FFCF-49C3-83B6-C22CCED7AE0A}">
      <dgm:prSet/>
      <dgm:spPr/>
      <dgm:t>
        <a:bodyPr/>
        <a:lstStyle/>
        <a:p>
          <a:pPr algn="ctr" rtl="0"/>
          <a:r>
            <a:rPr lang="en-US" dirty="0"/>
            <a:t>Covariant Return Types</a:t>
          </a:r>
        </a:p>
      </dgm:t>
    </dgm:pt>
    <dgm:pt modelId="{B1945C95-D8CE-47CF-8ED3-1B826CE7B18C}" type="parTrans" cxnId="{3A7C4267-5E62-4B8F-BF55-97E649F865D6}">
      <dgm:prSet/>
      <dgm:spPr/>
      <dgm:t>
        <a:bodyPr/>
        <a:lstStyle/>
        <a:p>
          <a:endParaRPr lang="en-US"/>
        </a:p>
      </dgm:t>
    </dgm:pt>
    <dgm:pt modelId="{EBBC47EA-CD39-4890-9F5D-F5AFB672ED57}" type="sibTrans" cxnId="{3A7C4267-5E62-4B8F-BF55-97E649F865D6}">
      <dgm:prSet/>
      <dgm:spPr/>
      <dgm:t>
        <a:bodyPr/>
        <a:lstStyle/>
        <a:p>
          <a:endParaRPr lang="en-US"/>
        </a:p>
      </dgm:t>
    </dgm:pt>
    <dgm:pt modelId="{90CA2355-B2E1-4F44-B60C-89F3DB741E74}">
      <dgm:prSet/>
      <dgm:spPr/>
      <dgm:t>
        <a:bodyPr/>
        <a:lstStyle/>
        <a:p>
          <a:pPr algn="ctr" rtl="0"/>
          <a:r>
            <a:rPr lang="en-US" dirty="0"/>
            <a:t>Extension </a:t>
          </a:r>
          <a:r>
            <a:rPr lang="en-US" dirty="0" err="1"/>
            <a:t>GetEnumerator</a:t>
          </a:r>
          <a:endParaRPr lang="en-US" dirty="0"/>
        </a:p>
      </dgm:t>
    </dgm:pt>
    <dgm:pt modelId="{449599FD-29F6-456B-8DD1-BBB6E3A5F66D}" type="parTrans" cxnId="{AAA84490-E9CC-40A7-BB65-F6FC528C10CA}">
      <dgm:prSet/>
      <dgm:spPr/>
      <dgm:t>
        <a:bodyPr/>
        <a:lstStyle/>
        <a:p>
          <a:endParaRPr lang="en-US"/>
        </a:p>
      </dgm:t>
    </dgm:pt>
    <dgm:pt modelId="{48019ED0-8379-4084-BF63-FC591AAA8ECC}" type="sibTrans" cxnId="{AAA84490-E9CC-40A7-BB65-F6FC528C10CA}">
      <dgm:prSet/>
      <dgm:spPr/>
      <dgm:t>
        <a:bodyPr/>
        <a:lstStyle/>
        <a:p>
          <a:endParaRPr lang="en-US"/>
        </a:p>
      </dgm:t>
    </dgm:pt>
    <dgm:pt modelId="{B4F2ED9D-4E87-44A6-9594-FA0F27C03EF2}">
      <dgm:prSet/>
      <dgm:spPr/>
      <dgm:t>
        <a:bodyPr/>
        <a:lstStyle/>
        <a:p>
          <a:pPr algn="ctr" rtl="0"/>
          <a:r>
            <a:rPr lang="en-US" dirty="0"/>
            <a:t>Lambda Discard Patterns</a:t>
          </a:r>
        </a:p>
      </dgm:t>
    </dgm:pt>
    <dgm:pt modelId="{87E3A99B-0ADC-46A1-BB2A-AE3FFB0A7F54}" type="parTrans" cxnId="{3A4E3634-1565-4323-BC8D-B5538653B546}">
      <dgm:prSet/>
      <dgm:spPr/>
      <dgm:t>
        <a:bodyPr/>
        <a:lstStyle/>
        <a:p>
          <a:endParaRPr lang="en-US"/>
        </a:p>
      </dgm:t>
    </dgm:pt>
    <dgm:pt modelId="{5754F409-9622-41AD-B102-D436F193A472}" type="sibTrans" cxnId="{3A4E3634-1565-4323-BC8D-B5538653B546}">
      <dgm:prSet/>
      <dgm:spPr/>
      <dgm:t>
        <a:bodyPr/>
        <a:lstStyle/>
        <a:p>
          <a:endParaRPr lang="en-US"/>
        </a:p>
      </dgm:t>
    </dgm:pt>
    <dgm:pt modelId="{AF2E3BF8-FE6C-4B6F-AFD8-873B671A8429}">
      <dgm:prSet/>
      <dgm:spPr/>
      <dgm:t>
        <a:bodyPr/>
        <a:lstStyle/>
        <a:p>
          <a:pPr algn="ctr" rtl="0"/>
          <a:r>
            <a:rPr lang="en-US" dirty="0"/>
            <a:t>Attributes on Local Functions</a:t>
          </a:r>
        </a:p>
      </dgm:t>
    </dgm:pt>
    <dgm:pt modelId="{DD53B460-2C56-4397-8F8B-1F7E822F61F4}" type="parTrans" cxnId="{95D26DE8-769B-42D9-A8C2-8DCC38BF9D56}">
      <dgm:prSet/>
      <dgm:spPr/>
      <dgm:t>
        <a:bodyPr/>
        <a:lstStyle/>
        <a:p>
          <a:endParaRPr lang="en-US"/>
        </a:p>
      </dgm:t>
    </dgm:pt>
    <dgm:pt modelId="{6EE1B96E-F97A-4C00-93A3-32217B8201D1}" type="sibTrans" cxnId="{95D26DE8-769B-42D9-A8C2-8DCC38BF9D56}">
      <dgm:prSet/>
      <dgm:spPr/>
      <dgm:t>
        <a:bodyPr/>
        <a:lstStyle/>
        <a:p>
          <a:endParaRPr lang="en-US"/>
        </a:p>
      </dgm:t>
    </dgm:pt>
    <dgm:pt modelId="{029EB4C6-3859-41C0-B7EA-C13EB8B8AB84}">
      <dgm:prSet/>
      <dgm:spPr/>
      <dgm:t>
        <a:bodyPr/>
        <a:lstStyle/>
        <a:p>
          <a:pPr algn="ctr" rtl="0"/>
          <a:r>
            <a:rPr lang="en-US" dirty="0"/>
            <a:t>Native Sized Integers</a:t>
          </a:r>
        </a:p>
      </dgm:t>
    </dgm:pt>
    <dgm:pt modelId="{68A85BC0-CA4B-420E-A71D-D7B6EAD5B926}" type="parTrans" cxnId="{F7BD6B8A-37D8-4C25-ADC1-94F50B4ADB10}">
      <dgm:prSet/>
      <dgm:spPr/>
      <dgm:t>
        <a:bodyPr/>
        <a:lstStyle/>
        <a:p>
          <a:endParaRPr lang="en-US"/>
        </a:p>
      </dgm:t>
    </dgm:pt>
    <dgm:pt modelId="{8D31E85A-C312-4BBC-8488-325EDFC23989}" type="sibTrans" cxnId="{F7BD6B8A-37D8-4C25-ADC1-94F50B4ADB10}">
      <dgm:prSet/>
      <dgm:spPr/>
      <dgm:t>
        <a:bodyPr/>
        <a:lstStyle/>
        <a:p>
          <a:endParaRPr lang="en-US"/>
        </a:p>
      </dgm:t>
    </dgm:pt>
    <dgm:pt modelId="{7FC37F85-B2FE-44AE-A3C3-54413DBCD7DC}">
      <dgm:prSet/>
      <dgm:spPr/>
      <dgm:t>
        <a:bodyPr/>
        <a:lstStyle/>
        <a:p>
          <a:pPr algn="ctr" rtl="0"/>
          <a:r>
            <a:rPr lang="en-US" dirty="0"/>
            <a:t>Function Pointers</a:t>
          </a:r>
        </a:p>
      </dgm:t>
    </dgm:pt>
    <dgm:pt modelId="{76F16819-6A45-49E0-9D75-5CB65CC82075}" type="parTrans" cxnId="{62188E36-6682-45F0-9B8F-86292CB4FDCC}">
      <dgm:prSet/>
      <dgm:spPr/>
      <dgm:t>
        <a:bodyPr/>
        <a:lstStyle/>
        <a:p>
          <a:endParaRPr lang="en-US"/>
        </a:p>
      </dgm:t>
    </dgm:pt>
    <dgm:pt modelId="{053548D5-2A0E-4920-ADA4-D4842AE2DCAD}" type="sibTrans" cxnId="{62188E36-6682-45F0-9B8F-86292CB4FDCC}">
      <dgm:prSet/>
      <dgm:spPr/>
      <dgm:t>
        <a:bodyPr/>
        <a:lstStyle/>
        <a:p>
          <a:endParaRPr lang="en-US"/>
        </a:p>
      </dgm:t>
    </dgm:pt>
    <dgm:pt modelId="{E1AF1C39-B8A9-4844-A142-951271DE9347}">
      <dgm:prSet/>
      <dgm:spPr/>
      <dgm:t>
        <a:bodyPr/>
        <a:lstStyle/>
        <a:p>
          <a:pPr algn="ctr" rtl="0"/>
          <a:r>
            <a:rPr lang="en-US" dirty="0"/>
            <a:t>Suppress Emitting </a:t>
          </a:r>
          <a:r>
            <a:rPr lang="en-US" dirty="0" err="1"/>
            <a:t>localsinit</a:t>
          </a:r>
          <a:r>
            <a:rPr lang="en-US" dirty="0"/>
            <a:t> Flag</a:t>
          </a:r>
        </a:p>
      </dgm:t>
    </dgm:pt>
    <dgm:pt modelId="{CDB0E51B-F247-4A6C-AD7C-E1CD199F5409}" type="parTrans" cxnId="{34E8EC71-304E-4BE5-ABA1-36A1CD12AED8}">
      <dgm:prSet/>
      <dgm:spPr/>
      <dgm:t>
        <a:bodyPr/>
        <a:lstStyle/>
        <a:p>
          <a:endParaRPr lang="en-US"/>
        </a:p>
      </dgm:t>
    </dgm:pt>
    <dgm:pt modelId="{7287A9FA-D983-4370-8359-CB382CFFE4B4}" type="sibTrans" cxnId="{34E8EC71-304E-4BE5-ABA1-36A1CD12AED8}">
      <dgm:prSet/>
      <dgm:spPr/>
      <dgm:t>
        <a:bodyPr/>
        <a:lstStyle/>
        <a:p>
          <a:endParaRPr lang="en-US"/>
        </a:p>
      </dgm:t>
    </dgm:pt>
    <dgm:pt modelId="{4ADA8FA7-9A6E-48AB-8E4E-54A4E8DBCC49}">
      <dgm:prSet/>
      <dgm:spPr/>
      <dgm:t>
        <a:bodyPr/>
        <a:lstStyle/>
        <a:p>
          <a:pPr algn="ctr" rtl="0"/>
          <a:r>
            <a:rPr lang="en-US" dirty="0"/>
            <a:t>Source Generators</a:t>
          </a:r>
        </a:p>
      </dgm:t>
    </dgm:pt>
    <dgm:pt modelId="{82054664-9307-4532-B63C-264735AA7E44}" type="parTrans" cxnId="{2A254BA6-885C-44C6-B2C6-94729CCD954B}">
      <dgm:prSet/>
      <dgm:spPr/>
      <dgm:t>
        <a:bodyPr/>
        <a:lstStyle/>
        <a:p>
          <a:endParaRPr lang="en-US"/>
        </a:p>
      </dgm:t>
    </dgm:pt>
    <dgm:pt modelId="{8AF92EA5-9C33-4B97-BFB9-857896B3D6B6}" type="sibTrans" cxnId="{2A254BA6-885C-44C6-B2C6-94729CCD954B}">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7">
        <dgm:presLayoutVars>
          <dgm:bulletEnabled val="1"/>
        </dgm:presLayoutVars>
      </dgm:prSet>
      <dgm:spPr/>
    </dgm:pt>
    <dgm:pt modelId="{32955622-481E-442D-B2F4-4E6EB53A44B7}" type="pres">
      <dgm:prSet presAssocID="{23D837C3-3882-4977-8399-C5BB50B52BDA}" presName="sibTrans" presStyleCnt="0"/>
      <dgm:spPr/>
    </dgm:pt>
    <dgm:pt modelId="{6E24E1BB-B5B7-47EF-B4C6-B3A85AA20906}" type="pres">
      <dgm:prSet presAssocID="{BB621632-625F-4631-B3B9-3B4015899853}" presName="node" presStyleLbl="node1" presStyleIdx="1" presStyleCnt="17">
        <dgm:presLayoutVars>
          <dgm:bulletEnabled val="1"/>
        </dgm:presLayoutVars>
      </dgm:prSet>
      <dgm:spPr/>
    </dgm:pt>
    <dgm:pt modelId="{2FA83E59-D966-4C2D-8126-9D12DB78B079}" type="pres">
      <dgm:prSet presAssocID="{83017D0C-653C-4D6B-AD79-9A1BDF7C3C9B}" presName="sibTrans" presStyleCnt="0"/>
      <dgm:spPr/>
    </dgm:pt>
    <dgm:pt modelId="{2EC1C90D-DF35-48F5-8BA9-ECF30FFADE34}" type="pres">
      <dgm:prSet presAssocID="{B2032CBC-03F4-4C4F-9CC6-162F9A9F613A}" presName="node" presStyleLbl="node1" presStyleIdx="2" presStyleCnt="17">
        <dgm:presLayoutVars>
          <dgm:bulletEnabled val="1"/>
        </dgm:presLayoutVars>
      </dgm:prSet>
      <dgm:spPr/>
    </dgm:pt>
    <dgm:pt modelId="{6CC04DB7-2C3C-4F79-A76A-5C413B9ED597}" type="pres">
      <dgm:prSet presAssocID="{783623D7-4E73-4260-8D98-64F382B71A98}" presName="sibTrans" presStyleCnt="0"/>
      <dgm:spPr/>
    </dgm:pt>
    <dgm:pt modelId="{D6976E5A-C10B-4200-9D03-CBF13E1A903E}" type="pres">
      <dgm:prSet presAssocID="{BC0BB64F-473C-42A2-8319-E90800325E7F}" presName="node" presStyleLbl="node1" presStyleIdx="3" presStyleCnt="17">
        <dgm:presLayoutVars>
          <dgm:bulletEnabled val="1"/>
        </dgm:presLayoutVars>
      </dgm:prSet>
      <dgm:spPr/>
    </dgm:pt>
    <dgm:pt modelId="{DB6CBF48-91C0-470B-8B1D-9F8B14E39A07}" type="pres">
      <dgm:prSet presAssocID="{E3ACCF82-DB88-4ED1-B657-B77BA0FC1229}" presName="sibTrans" presStyleCnt="0"/>
      <dgm:spPr/>
    </dgm:pt>
    <dgm:pt modelId="{623D4D41-EE0F-4B0D-84AF-4510FC5AA54A}" type="pres">
      <dgm:prSet presAssocID="{9226F339-5BC9-4724-96B6-B312F3D94D89}" presName="node" presStyleLbl="node1" presStyleIdx="4" presStyleCnt="17">
        <dgm:presLayoutVars>
          <dgm:bulletEnabled val="1"/>
        </dgm:presLayoutVars>
      </dgm:prSet>
      <dgm:spPr/>
    </dgm:pt>
    <dgm:pt modelId="{142A2C05-589C-433B-A206-CFD9A965A1E6}" type="pres">
      <dgm:prSet presAssocID="{EF59E308-0876-42C2-8623-F6D519E50C47}" presName="sibTrans" presStyleCnt="0"/>
      <dgm:spPr/>
    </dgm:pt>
    <dgm:pt modelId="{DB14D61E-FE1A-468D-A4C4-49EDA968E2E1}" type="pres">
      <dgm:prSet presAssocID="{9CAACC76-8622-4C49-90E7-A44B68CA32F7}" presName="node" presStyleLbl="node1" presStyleIdx="5" presStyleCnt="17">
        <dgm:presLayoutVars>
          <dgm:bulletEnabled val="1"/>
        </dgm:presLayoutVars>
      </dgm:prSet>
      <dgm:spPr/>
    </dgm:pt>
    <dgm:pt modelId="{E8D8696B-D1AB-4CB7-A004-98B07052BDFF}" type="pres">
      <dgm:prSet presAssocID="{9B46C67D-064A-4B9C-B13C-A387D8323F47}" presName="sibTrans" presStyleCnt="0"/>
      <dgm:spPr/>
    </dgm:pt>
    <dgm:pt modelId="{4D6C3210-3905-419B-AF8E-3D52807EFC1F}" type="pres">
      <dgm:prSet presAssocID="{2413CD5B-C79F-4E58-9B14-069B9BEA74D7}" presName="node" presStyleLbl="node1" presStyleIdx="6" presStyleCnt="17">
        <dgm:presLayoutVars>
          <dgm:bulletEnabled val="1"/>
        </dgm:presLayoutVars>
      </dgm:prSet>
      <dgm:spPr/>
    </dgm:pt>
    <dgm:pt modelId="{33DEDF43-D913-46A0-B306-AD99A695AB0A}" type="pres">
      <dgm:prSet presAssocID="{6A626CEF-EA51-4BB6-8051-A99EE34D6DA1}" presName="sibTrans" presStyleCnt="0"/>
      <dgm:spPr/>
    </dgm:pt>
    <dgm:pt modelId="{116EA59F-EB0E-4782-8F9F-90A9696161B8}" type="pres">
      <dgm:prSet presAssocID="{414C3B10-BD38-4930-82A1-2EC08B9C9460}" presName="node" presStyleLbl="node1" presStyleIdx="7" presStyleCnt="17">
        <dgm:presLayoutVars>
          <dgm:bulletEnabled val="1"/>
        </dgm:presLayoutVars>
      </dgm:prSet>
      <dgm:spPr/>
    </dgm:pt>
    <dgm:pt modelId="{0360AE5B-ECF0-4DE0-B112-F15EA62A0AD2}" type="pres">
      <dgm:prSet presAssocID="{51642291-2B68-4D05-BEB9-9C152F4E245C}" presName="sibTrans" presStyleCnt="0"/>
      <dgm:spPr/>
    </dgm:pt>
    <dgm:pt modelId="{DB1BEF3E-AC0E-40D9-BFDC-3852C332B51C}" type="pres">
      <dgm:prSet presAssocID="{125AD24D-3117-4525-8760-FFC6D9D777AC}" presName="node" presStyleLbl="node1" presStyleIdx="8" presStyleCnt="17">
        <dgm:presLayoutVars>
          <dgm:bulletEnabled val="1"/>
        </dgm:presLayoutVars>
      </dgm:prSet>
      <dgm:spPr/>
    </dgm:pt>
    <dgm:pt modelId="{8E42A18D-205F-4726-B627-AFDF2689732F}" type="pres">
      <dgm:prSet presAssocID="{AE5054A7-2920-4F67-AE1B-5B953DBA53E5}" presName="sibTrans" presStyleCnt="0"/>
      <dgm:spPr/>
    </dgm:pt>
    <dgm:pt modelId="{38FAE84B-592F-4E4C-99C9-234DF297A65A}" type="pres">
      <dgm:prSet presAssocID="{E22B19A5-FFCF-49C3-83B6-C22CCED7AE0A}" presName="node" presStyleLbl="node1" presStyleIdx="9" presStyleCnt="17">
        <dgm:presLayoutVars>
          <dgm:bulletEnabled val="1"/>
        </dgm:presLayoutVars>
      </dgm:prSet>
      <dgm:spPr/>
    </dgm:pt>
    <dgm:pt modelId="{253E5359-A662-484E-9E25-A9CB32731FE8}" type="pres">
      <dgm:prSet presAssocID="{EBBC47EA-CD39-4890-9F5D-F5AFB672ED57}" presName="sibTrans" presStyleCnt="0"/>
      <dgm:spPr/>
    </dgm:pt>
    <dgm:pt modelId="{CFA89A68-9E21-4FE6-995D-F0786B87069F}" type="pres">
      <dgm:prSet presAssocID="{90CA2355-B2E1-4F44-B60C-89F3DB741E74}" presName="node" presStyleLbl="node1" presStyleIdx="10" presStyleCnt="17">
        <dgm:presLayoutVars>
          <dgm:bulletEnabled val="1"/>
        </dgm:presLayoutVars>
      </dgm:prSet>
      <dgm:spPr/>
    </dgm:pt>
    <dgm:pt modelId="{42344630-92D0-41B0-A263-CD8450A16623}" type="pres">
      <dgm:prSet presAssocID="{48019ED0-8379-4084-BF63-FC591AAA8ECC}" presName="sibTrans" presStyleCnt="0"/>
      <dgm:spPr/>
    </dgm:pt>
    <dgm:pt modelId="{D95947FC-3B47-4263-A832-DA9E400A5193}" type="pres">
      <dgm:prSet presAssocID="{B4F2ED9D-4E87-44A6-9594-FA0F27C03EF2}" presName="node" presStyleLbl="node1" presStyleIdx="11" presStyleCnt="17">
        <dgm:presLayoutVars>
          <dgm:bulletEnabled val="1"/>
        </dgm:presLayoutVars>
      </dgm:prSet>
      <dgm:spPr/>
    </dgm:pt>
    <dgm:pt modelId="{A90D6838-5080-4420-B637-EBAE7296FE31}" type="pres">
      <dgm:prSet presAssocID="{5754F409-9622-41AD-B102-D436F193A472}" presName="sibTrans" presStyleCnt="0"/>
      <dgm:spPr/>
    </dgm:pt>
    <dgm:pt modelId="{3A6B6E95-8A85-4724-9503-1117D506CFE0}" type="pres">
      <dgm:prSet presAssocID="{AF2E3BF8-FE6C-4B6F-AFD8-873B671A8429}" presName="node" presStyleLbl="node1" presStyleIdx="12" presStyleCnt="17">
        <dgm:presLayoutVars>
          <dgm:bulletEnabled val="1"/>
        </dgm:presLayoutVars>
      </dgm:prSet>
      <dgm:spPr/>
    </dgm:pt>
    <dgm:pt modelId="{C7A53EA9-4EE4-458D-AC7E-FA0777B0C2E1}" type="pres">
      <dgm:prSet presAssocID="{6EE1B96E-F97A-4C00-93A3-32217B8201D1}" presName="sibTrans" presStyleCnt="0"/>
      <dgm:spPr/>
    </dgm:pt>
    <dgm:pt modelId="{D5ABFB23-F463-45FF-B056-284BBF21280B}" type="pres">
      <dgm:prSet presAssocID="{029EB4C6-3859-41C0-B7EA-C13EB8B8AB84}" presName="node" presStyleLbl="node1" presStyleIdx="13" presStyleCnt="17">
        <dgm:presLayoutVars>
          <dgm:bulletEnabled val="1"/>
        </dgm:presLayoutVars>
      </dgm:prSet>
      <dgm:spPr/>
    </dgm:pt>
    <dgm:pt modelId="{72BF0BEB-E716-4E79-902E-DAFFA1CA249F}" type="pres">
      <dgm:prSet presAssocID="{8D31E85A-C312-4BBC-8488-325EDFC23989}" presName="sibTrans" presStyleCnt="0"/>
      <dgm:spPr/>
    </dgm:pt>
    <dgm:pt modelId="{9BAF9F66-DB66-4710-B102-3360742D5397}" type="pres">
      <dgm:prSet presAssocID="{7FC37F85-B2FE-44AE-A3C3-54413DBCD7DC}" presName="node" presStyleLbl="node1" presStyleIdx="14" presStyleCnt="17">
        <dgm:presLayoutVars>
          <dgm:bulletEnabled val="1"/>
        </dgm:presLayoutVars>
      </dgm:prSet>
      <dgm:spPr/>
    </dgm:pt>
    <dgm:pt modelId="{19F808F8-CCF1-4128-AFD7-722982703F9F}" type="pres">
      <dgm:prSet presAssocID="{053548D5-2A0E-4920-ADA4-D4842AE2DCAD}" presName="sibTrans" presStyleCnt="0"/>
      <dgm:spPr/>
    </dgm:pt>
    <dgm:pt modelId="{799F5E44-02C7-44AE-B603-0689B86D55D7}" type="pres">
      <dgm:prSet presAssocID="{E1AF1C39-B8A9-4844-A142-951271DE9347}" presName="node" presStyleLbl="node1" presStyleIdx="15" presStyleCnt="17">
        <dgm:presLayoutVars>
          <dgm:bulletEnabled val="1"/>
        </dgm:presLayoutVars>
      </dgm:prSet>
      <dgm:spPr/>
    </dgm:pt>
    <dgm:pt modelId="{0BF5BAD1-14EB-4618-B06D-B6AEA9AAA5EF}" type="pres">
      <dgm:prSet presAssocID="{7287A9FA-D983-4370-8359-CB382CFFE4B4}" presName="sibTrans" presStyleCnt="0"/>
      <dgm:spPr/>
    </dgm:pt>
    <dgm:pt modelId="{240F2662-BF09-419C-BB0C-FDE552C9DE54}" type="pres">
      <dgm:prSet presAssocID="{4ADA8FA7-9A6E-48AB-8E4E-54A4E8DBCC49}" presName="node" presStyleLbl="node1" presStyleIdx="16" presStyleCnt="17">
        <dgm:presLayoutVars>
          <dgm:bulletEnabled val="1"/>
        </dgm:presLayoutVars>
      </dgm:prSet>
      <dgm:spPr/>
    </dgm:pt>
  </dgm:ptLst>
  <dgm:cxnLst>
    <dgm:cxn modelId="{B75AC112-06DD-4EE8-831E-42E4253998EE}" srcId="{D168A497-3D3D-4106-9CDE-F9158F429487}" destId="{9226F339-5BC9-4724-96B6-B312F3D94D89}" srcOrd="4" destOrd="0" parTransId="{0EAC37EE-6D2E-40FD-B475-E027AC88B26E}" sibTransId="{EF59E308-0876-42C2-8623-F6D519E50C47}"/>
    <dgm:cxn modelId="{4EF4DB1B-AF13-4FD4-9953-B94C9ED051C5}" type="presOf" srcId="{414C3B10-BD38-4930-82A1-2EC08B9C9460}" destId="{116EA59F-EB0E-4782-8F9F-90A9696161B8}"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2FF45121-38AB-437C-9B67-E193F69C4D31}" type="presOf" srcId="{9CAACC76-8622-4C49-90E7-A44B68CA32F7}" destId="{DB14D61E-FE1A-468D-A4C4-49EDA968E2E1}" srcOrd="0" destOrd="0" presId="urn:microsoft.com/office/officeart/2005/8/layout/default"/>
    <dgm:cxn modelId="{018B9528-8123-473D-A7B0-55383DF01DD7}" type="presOf" srcId="{B2032CBC-03F4-4C4F-9CC6-162F9A9F613A}" destId="{2EC1C90D-DF35-48F5-8BA9-ECF30FFADE34}" srcOrd="0" destOrd="0" presId="urn:microsoft.com/office/officeart/2005/8/layout/default"/>
    <dgm:cxn modelId="{3A4E3634-1565-4323-BC8D-B5538653B546}" srcId="{D168A497-3D3D-4106-9CDE-F9158F429487}" destId="{B4F2ED9D-4E87-44A6-9594-FA0F27C03EF2}" srcOrd="11" destOrd="0" parTransId="{87E3A99B-0ADC-46A1-BB2A-AE3FFB0A7F54}" sibTransId="{5754F409-9622-41AD-B102-D436F193A472}"/>
    <dgm:cxn modelId="{62188E36-6682-45F0-9B8F-86292CB4FDCC}" srcId="{D168A497-3D3D-4106-9CDE-F9158F429487}" destId="{7FC37F85-B2FE-44AE-A3C3-54413DBCD7DC}" srcOrd="14" destOrd="0" parTransId="{76F16819-6A45-49E0-9D75-5CB65CC82075}" sibTransId="{053548D5-2A0E-4920-ADA4-D4842AE2DCAD}"/>
    <dgm:cxn modelId="{72229760-A8B0-499F-8B52-0966D9232C9F}" type="presOf" srcId="{BB621632-625F-4631-B3B9-3B4015899853}" destId="{6E24E1BB-B5B7-47EF-B4C6-B3A85AA20906}" srcOrd="0" destOrd="0" presId="urn:microsoft.com/office/officeart/2005/8/layout/default"/>
    <dgm:cxn modelId="{280D6363-B51D-40BC-B7D7-8C96CA242B37}" type="presOf" srcId="{BC0BB64F-473C-42A2-8319-E90800325E7F}" destId="{D6976E5A-C10B-4200-9D03-CBF13E1A903E}" srcOrd="0" destOrd="0" presId="urn:microsoft.com/office/officeart/2005/8/layout/default"/>
    <dgm:cxn modelId="{E93D9565-BDE4-40AB-8818-239F6CA0C1A5}" type="presOf" srcId="{E22B19A5-FFCF-49C3-83B6-C22CCED7AE0A}" destId="{38FAE84B-592F-4E4C-99C9-234DF297A65A}" srcOrd="0" destOrd="0" presId="urn:microsoft.com/office/officeart/2005/8/layout/default"/>
    <dgm:cxn modelId="{11D90E67-B3EE-4CAB-8940-7B3617FA775F}" type="presOf" srcId="{90CA2355-B2E1-4F44-B60C-89F3DB741E74}" destId="{CFA89A68-9E21-4FE6-995D-F0786B87069F}" srcOrd="0" destOrd="0" presId="urn:microsoft.com/office/officeart/2005/8/layout/default"/>
    <dgm:cxn modelId="{3A7C4267-5E62-4B8F-BF55-97E649F865D6}" srcId="{D168A497-3D3D-4106-9CDE-F9158F429487}" destId="{E22B19A5-FFCF-49C3-83B6-C22CCED7AE0A}" srcOrd="9" destOrd="0" parTransId="{B1945C95-D8CE-47CF-8ED3-1B826CE7B18C}" sibTransId="{EBBC47EA-CD39-4890-9F5D-F5AFB672ED57}"/>
    <dgm:cxn modelId="{1925AA6C-D0C9-4AEB-BA55-0F8F78443D66}" srcId="{D168A497-3D3D-4106-9CDE-F9158F429487}" destId="{BB621632-625F-4631-B3B9-3B4015899853}" srcOrd="1" destOrd="0" parTransId="{49689B0E-C4B8-4916-BF71-24ACFAF34CA8}" sibTransId="{83017D0C-653C-4D6B-AD79-9A1BDF7C3C9B}"/>
    <dgm:cxn modelId="{34E8EC71-304E-4BE5-ABA1-36A1CD12AED8}" srcId="{D168A497-3D3D-4106-9CDE-F9158F429487}" destId="{E1AF1C39-B8A9-4844-A142-951271DE9347}" srcOrd="15" destOrd="0" parTransId="{CDB0E51B-F247-4A6C-AD7C-E1CD199F5409}" sibTransId="{7287A9FA-D983-4370-8359-CB382CFFE4B4}"/>
    <dgm:cxn modelId="{BF3A8B74-DE81-4847-AC8E-D7A2C22FA4A8}" srcId="{D168A497-3D3D-4106-9CDE-F9158F429487}" destId="{414C3B10-BD38-4930-82A1-2EC08B9C9460}" srcOrd="7" destOrd="0" parTransId="{50BEEED9-55CF-48CF-9C9F-31847F9F4926}" sibTransId="{51642291-2B68-4D05-BEB9-9C152F4E245C}"/>
    <dgm:cxn modelId="{F7BD6B8A-37D8-4C25-ADC1-94F50B4ADB10}" srcId="{D168A497-3D3D-4106-9CDE-F9158F429487}" destId="{029EB4C6-3859-41C0-B7EA-C13EB8B8AB84}" srcOrd="13" destOrd="0" parTransId="{68A85BC0-CA4B-420E-A71D-D7B6EAD5B926}" sibTransId="{8D31E85A-C312-4BBC-8488-325EDFC23989}"/>
    <dgm:cxn modelId="{AAA84490-E9CC-40A7-BB65-F6FC528C10CA}" srcId="{D168A497-3D3D-4106-9CDE-F9158F429487}" destId="{90CA2355-B2E1-4F44-B60C-89F3DB741E74}" srcOrd="10" destOrd="0" parTransId="{449599FD-29F6-456B-8DD1-BBB6E3A5F66D}" sibTransId="{48019ED0-8379-4084-BF63-FC591AAA8ECC}"/>
    <dgm:cxn modelId="{CD5F4494-FB17-46C5-A8F6-9CEA69B50941}" type="presOf" srcId="{AF2E3BF8-FE6C-4B6F-AFD8-873B671A8429}" destId="{3A6B6E95-8A85-4724-9503-1117D506CFE0}" srcOrd="0" destOrd="0" presId="urn:microsoft.com/office/officeart/2005/8/layout/default"/>
    <dgm:cxn modelId="{8EA2AB9E-9B88-4FFF-AEF1-93DC8E841C9C}" srcId="{D168A497-3D3D-4106-9CDE-F9158F429487}" destId="{125AD24D-3117-4525-8760-FFC6D9D777AC}" srcOrd="8" destOrd="0" parTransId="{95C20903-14BF-42C0-91AE-36D9CA8FF434}" sibTransId="{AE5054A7-2920-4F67-AE1B-5B953DBA53E5}"/>
    <dgm:cxn modelId="{2A254BA6-885C-44C6-B2C6-94729CCD954B}" srcId="{D168A497-3D3D-4106-9CDE-F9158F429487}" destId="{4ADA8FA7-9A6E-48AB-8E4E-54A4E8DBCC49}" srcOrd="16" destOrd="0" parTransId="{82054664-9307-4532-B63C-264735AA7E44}" sibTransId="{8AF92EA5-9C33-4B97-BFB9-857896B3D6B6}"/>
    <dgm:cxn modelId="{74B41FAB-41FA-4515-A9EF-8ACF7840841D}" type="presOf" srcId="{B4F2ED9D-4E87-44A6-9594-FA0F27C03EF2}" destId="{D95947FC-3B47-4263-A832-DA9E400A5193}" srcOrd="0" destOrd="0" presId="urn:microsoft.com/office/officeart/2005/8/layout/default"/>
    <dgm:cxn modelId="{434E85AB-5E28-48A5-9754-1CE160CEFC4B}" type="presOf" srcId="{E1AF1C39-B8A9-4844-A142-951271DE9347}" destId="{799F5E44-02C7-44AE-B603-0689B86D55D7}" srcOrd="0" destOrd="0" presId="urn:microsoft.com/office/officeart/2005/8/layout/default"/>
    <dgm:cxn modelId="{910573B3-809F-485C-A0B0-F41D17458354}" srcId="{D168A497-3D3D-4106-9CDE-F9158F429487}" destId="{2413CD5B-C79F-4E58-9B14-069B9BEA74D7}" srcOrd="6" destOrd="0" parTransId="{83DE5FC4-35E9-4282-9017-E9D6A297CF1A}" sibTransId="{6A626CEF-EA51-4BB6-8051-A99EE34D6DA1}"/>
    <dgm:cxn modelId="{DA3AAEB4-C4F7-48A3-9BD9-EFDFB92E5402}" type="presOf" srcId="{4ADA8FA7-9A6E-48AB-8E4E-54A4E8DBCC49}" destId="{240F2662-BF09-419C-BB0C-FDE552C9DE54}"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9EE624BF-E037-4067-B6F4-C662CF9215D9}" srcId="{D168A497-3D3D-4106-9CDE-F9158F429487}" destId="{9CAACC76-8622-4C49-90E7-A44B68CA32F7}" srcOrd="5" destOrd="0" parTransId="{8D4B923D-CF6B-469D-9D4B-C86821DCE49E}" sibTransId="{9B46C67D-064A-4B9C-B13C-A387D8323F47}"/>
    <dgm:cxn modelId="{40891EC0-C414-4B0E-885D-8DD174085B58}" type="presOf" srcId="{9226F339-5BC9-4724-96B6-B312F3D94D89}" destId="{623D4D41-EE0F-4B0D-84AF-4510FC5AA54A}" srcOrd="0" destOrd="0" presId="urn:microsoft.com/office/officeart/2005/8/layout/default"/>
    <dgm:cxn modelId="{CBF223C5-E4E6-4DDA-9B6B-FBD668A303A8}" srcId="{D168A497-3D3D-4106-9CDE-F9158F429487}" destId="{B2032CBC-03F4-4C4F-9CC6-162F9A9F613A}" srcOrd="2" destOrd="0" parTransId="{860BFEBA-D9B1-48A6-979D-9AB6D3B513F9}" sibTransId="{783623D7-4E73-4260-8D98-64F382B71A98}"/>
    <dgm:cxn modelId="{712D1BC8-4DB0-4346-9372-28D879F0EE29}" srcId="{D168A497-3D3D-4106-9CDE-F9158F429487}" destId="{BC0BB64F-473C-42A2-8319-E90800325E7F}" srcOrd="3" destOrd="0" parTransId="{A23A5CD2-9F1B-4A5F-86D9-7F4F1D9494BE}" sibTransId="{E3ACCF82-DB88-4ED1-B657-B77BA0FC1229}"/>
    <dgm:cxn modelId="{49D537CB-EDFA-4F9C-982D-6790FA633044}" type="presOf" srcId="{7FC37F85-B2FE-44AE-A3C3-54413DBCD7DC}" destId="{9BAF9F66-DB66-4710-B102-3360742D5397}" srcOrd="0" destOrd="0" presId="urn:microsoft.com/office/officeart/2005/8/layout/default"/>
    <dgm:cxn modelId="{077E3CCF-261D-4A26-BAE6-833422692248}" type="presOf" srcId="{125AD24D-3117-4525-8760-FFC6D9D777AC}" destId="{DB1BEF3E-AC0E-40D9-BFDC-3852C332B51C}" srcOrd="0" destOrd="0" presId="urn:microsoft.com/office/officeart/2005/8/layout/default"/>
    <dgm:cxn modelId="{95D26DE8-769B-42D9-A8C2-8DCC38BF9D56}" srcId="{D168A497-3D3D-4106-9CDE-F9158F429487}" destId="{AF2E3BF8-FE6C-4B6F-AFD8-873B671A8429}" srcOrd="12" destOrd="0" parTransId="{DD53B460-2C56-4397-8F8B-1F7E822F61F4}" sibTransId="{6EE1B96E-F97A-4C00-93A3-32217B8201D1}"/>
    <dgm:cxn modelId="{A5ED73EC-1733-4DB8-BE22-9EB7F232CD51}" type="presOf" srcId="{029EB4C6-3859-41C0-B7EA-C13EB8B8AB84}" destId="{D5ABFB23-F463-45FF-B056-284BBF21280B}"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A4BEFA-699B-445E-8079-A4E3721E8062}" type="presOf" srcId="{2413CD5B-C79F-4E58-9B14-069B9BEA74D7}" destId="{4D6C3210-3905-419B-AF8E-3D52807EFC1F}"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3A4F76F2-BEB2-49FD-95C4-CCC641C529AD}" type="presParOf" srcId="{D657B87C-0DF3-438A-975C-A037F2358278}" destId="{32955622-481E-442D-B2F4-4E6EB53A44B7}" srcOrd="1" destOrd="0" presId="urn:microsoft.com/office/officeart/2005/8/layout/default"/>
    <dgm:cxn modelId="{52FF939F-BFFA-4EC8-98CA-E51E8C2CE7A1}" type="presParOf" srcId="{D657B87C-0DF3-438A-975C-A037F2358278}" destId="{6E24E1BB-B5B7-47EF-B4C6-B3A85AA20906}" srcOrd="2" destOrd="0" presId="urn:microsoft.com/office/officeart/2005/8/layout/default"/>
    <dgm:cxn modelId="{DB1B96E3-B0C1-430E-ACAF-C583068C1075}" type="presParOf" srcId="{D657B87C-0DF3-438A-975C-A037F2358278}" destId="{2FA83E59-D966-4C2D-8126-9D12DB78B079}" srcOrd="3" destOrd="0" presId="urn:microsoft.com/office/officeart/2005/8/layout/default"/>
    <dgm:cxn modelId="{CC62F678-2D5C-4A1A-A568-E00B531686A8}" type="presParOf" srcId="{D657B87C-0DF3-438A-975C-A037F2358278}" destId="{2EC1C90D-DF35-48F5-8BA9-ECF30FFADE34}" srcOrd="4" destOrd="0" presId="urn:microsoft.com/office/officeart/2005/8/layout/default"/>
    <dgm:cxn modelId="{CB2F1777-FBB6-48D5-8593-2C7FD10C50AC}" type="presParOf" srcId="{D657B87C-0DF3-438A-975C-A037F2358278}" destId="{6CC04DB7-2C3C-4F79-A76A-5C413B9ED597}" srcOrd="5" destOrd="0" presId="urn:microsoft.com/office/officeart/2005/8/layout/default"/>
    <dgm:cxn modelId="{D5FDF307-037B-4013-8BF7-0852645EEF91}" type="presParOf" srcId="{D657B87C-0DF3-438A-975C-A037F2358278}" destId="{D6976E5A-C10B-4200-9D03-CBF13E1A903E}" srcOrd="6" destOrd="0" presId="urn:microsoft.com/office/officeart/2005/8/layout/default"/>
    <dgm:cxn modelId="{23EDA1E9-CD23-4132-AE2A-4843466050A9}" type="presParOf" srcId="{D657B87C-0DF3-438A-975C-A037F2358278}" destId="{DB6CBF48-91C0-470B-8B1D-9F8B14E39A07}" srcOrd="7" destOrd="0" presId="urn:microsoft.com/office/officeart/2005/8/layout/default"/>
    <dgm:cxn modelId="{1A52FAF9-DE8F-4262-9B16-818AD7DAD6AE}" type="presParOf" srcId="{D657B87C-0DF3-438A-975C-A037F2358278}" destId="{623D4D41-EE0F-4B0D-84AF-4510FC5AA54A}" srcOrd="8" destOrd="0" presId="urn:microsoft.com/office/officeart/2005/8/layout/default"/>
    <dgm:cxn modelId="{2C8435D8-3E45-4881-9D13-664EF459B634}" type="presParOf" srcId="{D657B87C-0DF3-438A-975C-A037F2358278}" destId="{142A2C05-589C-433B-A206-CFD9A965A1E6}" srcOrd="9" destOrd="0" presId="urn:microsoft.com/office/officeart/2005/8/layout/default"/>
    <dgm:cxn modelId="{3C91E0CB-BAB8-4D77-91A2-C7BFC686D154}" type="presParOf" srcId="{D657B87C-0DF3-438A-975C-A037F2358278}" destId="{DB14D61E-FE1A-468D-A4C4-49EDA968E2E1}" srcOrd="10" destOrd="0" presId="urn:microsoft.com/office/officeart/2005/8/layout/default"/>
    <dgm:cxn modelId="{01C82C8E-B855-45B9-AE4A-A728B5C219BA}" type="presParOf" srcId="{D657B87C-0DF3-438A-975C-A037F2358278}" destId="{E8D8696B-D1AB-4CB7-A004-98B07052BDFF}" srcOrd="11" destOrd="0" presId="urn:microsoft.com/office/officeart/2005/8/layout/default"/>
    <dgm:cxn modelId="{9154998F-4217-4293-9E4E-89B9B1AECCC5}" type="presParOf" srcId="{D657B87C-0DF3-438A-975C-A037F2358278}" destId="{4D6C3210-3905-419B-AF8E-3D52807EFC1F}" srcOrd="12" destOrd="0" presId="urn:microsoft.com/office/officeart/2005/8/layout/default"/>
    <dgm:cxn modelId="{284B10B0-AB02-48D5-949F-C42C3396047E}" type="presParOf" srcId="{D657B87C-0DF3-438A-975C-A037F2358278}" destId="{33DEDF43-D913-46A0-B306-AD99A695AB0A}" srcOrd="13" destOrd="0" presId="urn:microsoft.com/office/officeart/2005/8/layout/default"/>
    <dgm:cxn modelId="{6205612D-2BF7-4294-8654-3D5C7BBA2606}" type="presParOf" srcId="{D657B87C-0DF3-438A-975C-A037F2358278}" destId="{116EA59F-EB0E-4782-8F9F-90A9696161B8}" srcOrd="14" destOrd="0" presId="urn:microsoft.com/office/officeart/2005/8/layout/default"/>
    <dgm:cxn modelId="{D1486520-6E6B-4FDC-95A4-3018CA9C23E0}" type="presParOf" srcId="{D657B87C-0DF3-438A-975C-A037F2358278}" destId="{0360AE5B-ECF0-4DE0-B112-F15EA62A0AD2}" srcOrd="15" destOrd="0" presId="urn:microsoft.com/office/officeart/2005/8/layout/default"/>
    <dgm:cxn modelId="{3A6965EC-F48C-4F82-9276-97FC727AFE43}" type="presParOf" srcId="{D657B87C-0DF3-438A-975C-A037F2358278}" destId="{DB1BEF3E-AC0E-40D9-BFDC-3852C332B51C}" srcOrd="16" destOrd="0" presId="urn:microsoft.com/office/officeart/2005/8/layout/default"/>
    <dgm:cxn modelId="{C4ED8907-50F1-4290-9873-C5392AACE65D}" type="presParOf" srcId="{D657B87C-0DF3-438A-975C-A037F2358278}" destId="{8E42A18D-205F-4726-B627-AFDF2689732F}" srcOrd="17" destOrd="0" presId="urn:microsoft.com/office/officeart/2005/8/layout/default"/>
    <dgm:cxn modelId="{527992CD-785F-4B23-8995-514DFFE1F39F}" type="presParOf" srcId="{D657B87C-0DF3-438A-975C-A037F2358278}" destId="{38FAE84B-592F-4E4C-99C9-234DF297A65A}" srcOrd="18" destOrd="0" presId="urn:microsoft.com/office/officeart/2005/8/layout/default"/>
    <dgm:cxn modelId="{AD373F8E-8475-47D5-84F2-D41AACF87A41}" type="presParOf" srcId="{D657B87C-0DF3-438A-975C-A037F2358278}" destId="{253E5359-A662-484E-9E25-A9CB32731FE8}" srcOrd="19" destOrd="0" presId="urn:microsoft.com/office/officeart/2005/8/layout/default"/>
    <dgm:cxn modelId="{7C9C028A-2E00-4D02-AC75-506A54D4F4A0}" type="presParOf" srcId="{D657B87C-0DF3-438A-975C-A037F2358278}" destId="{CFA89A68-9E21-4FE6-995D-F0786B87069F}" srcOrd="20" destOrd="0" presId="urn:microsoft.com/office/officeart/2005/8/layout/default"/>
    <dgm:cxn modelId="{68B5C138-60B8-4A8C-9319-575D471529DD}" type="presParOf" srcId="{D657B87C-0DF3-438A-975C-A037F2358278}" destId="{42344630-92D0-41B0-A263-CD8450A16623}" srcOrd="21" destOrd="0" presId="urn:microsoft.com/office/officeart/2005/8/layout/default"/>
    <dgm:cxn modelId="{60194151-0686-4BB2-88E2-21929D5E2FE3}" type="presParOf" srcId="{D657B87C-0DF3-438A-975C-A037F2358278}" destId="{D95947FC-3B47-4263-A832-DA9E400A5193}" srcOrd="22" destOrd="0" presId="urn:microsoft.com/office/officeart/2005/8/layout/default"/>
    <dgm:cxn modelId="{6F180F1B-BB1C-4AAE-ADFF-30425076719B}" type="presParOf" srcId="{D657B87C-0DF3-438A-975C-A037F2358278}" destId="{A90D6838-5080-4420-B637-EBAE7296FE31}" srcOrd="23" destOrd="0" presId="urn:microsoft.com/office/officeart/2005/8/layout/default"/>
    <dgm:cxn modelId="{776F7371-4D34-4149-9325-C8256616F072}" type="presParOf" srcId="{D657B87C-0DF3-438A-975C-A037F2358278}" destId="{3A6B6E95-8A85-4724-9503-1117D506CFE0}" srcOrd="24" destOrd="0" presId="urn:microsoft.com/office/officeart/2005/8/layout/default"/>
    <dgm:cxn modelId="{0D11DB8B-DDB9-437F-8AD8-A474296AA09E}" type="presParOf" srcId="{D657B87C-0DF3-438A-975C-A037F2358278}" destId="{C7A53EA9-4EE4-458D-AC7E-FA0777B0C2E1}" srcOrd="25" destOrd="0" presId="urn:microsoft.com/office/officeart/2005/8/layout/default"/>
    <dgm:cxn modelId="{D543CF83-E380-4891-B246-A84F93855FB9}" type="presParOf" srcId="{D657B87C-0DF3-438A-975C-A037F2358278}" destId="{D5ABFB23-F463-45FF-B056-284BBF21280B}" srcOrd="26" destOrd="0" presId="urn:microsoft.com/office/officeart/2005/8/layout/default"/>
    <dgm:cxn modelId="{569A5FC2-75B3-4140-A977-BA1FE9DA82C4}" type="presParOf" srcId="{D657B87C-0DF3-438A-975C-A037F2358278}" destId="{72BF0BEB-E716-4E79-902E-DAFFA1CA249F}" srcOrd="27" destOrd="0" presId="urn:microsoft.com/office/officeart/2005/8/layout/default"/>
    <dgm:cxn modelId="{B588891F-A94F-4D34-933E-F1BA4A5AE378}" type="presParOf" srcId="{D657B87C-0DF3-438A-975C-A037F2358278}" destId="{9BAF9F66-DB66-4710-B102-3360742D5397}" srcOrd="28" destOrd="0" presId="urn:microsoft.com/office/officeart/2005/8/layout/default"/>
    <dgm:cxn modelId="{6C8FD8BB-A87B-4FF9-8681-84816B31F6DC}" type="presParOf" srcId="{D657B87C-0DF3-438A-975C-A037F2358278}" destId="{19F808F8-CCF1-4128-AFD7-722982703F9F}" srcOrd="29" destOrd="0" presId="urn:microsoft.com/office/officeart/2005/8/layout/default"/>
    <dgm:cxn modelId="{3244BB8A-6B6A-41F6-8B49-28E72BB4CDC0}" type="presParOf" srcId="{D657B87C-0DF3-438A-975C-A037F2358278}" destId="{799F5E44-02C7-44AE-B603-0689B86D55D7}" srcOrd="30" destOrd="0" presId="urn:microsoft.com/office/officeart/2005/8/layout/default"/>
    <dgm:cxn modelId="{9150C9C7-DC65-4E9F-A8F6-DDBA4BFAFD4A}" type="presParOf" srcId="{D657B87C-0DF3-438A-975C-A037F2358278}" destId="{0BF5BAD1-14EB-4618-B06D-B6AEA9AAA5EF}" srcOrd="31" destOrd="0" presId="urn:microsoft.com/office/officeart/2005/8/layout/default"/>
    <dgm:cxn modelId="{EBF3FA54-C522-49A2-BCC0-39CB18638F1B}" type="presParOf" srcId="{D657B87C-0DF3-438A-975C-A037F2358278}" destId="{240F2662-BF09-419C-BB0C-FDE552C9DE54}"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13F290C-BC5E-4812-9BA3-7E7857B7ECC7}" type="pres">
      <dgm:prSet presAssocID="{5D979DB6-C5D7-49AC-8950-FDED135FAD74}" presName="diagram" presStyleCnt="0">
        <dgm:presLayoutVars>
          <dgm:dir/>
          <dgm:resizeHandles val="exact"/>
        </dgm:presLayoutVars>
      </dgm:prSet>
      <dgm:spPr/>
    </dgm:pt>
    <dgm:pt modelId="{4BA88E74-A3DC-4C01-91BD-8DB195C967EC}" type="pres">
      <dgm:prSet presAssocID="{265AD59B-EC54-4C78-9ECC-FDC765D00BF4}" presName="node" presStyleLbl="node1" presStyleIdx="0" presStyleCnt="10">
        <dgm:presLayoutVars>
          <dgm:bulletEnabled val="1"/>
        </dgm:presLayoutVars>
      </dgm:prSet>
      <dgm:spPr/>
    </dgm:pt>
    <dgm:pt modelId="{149AB951-55A5-421F-8BF9-3B3DBAA90A0C}" type="pres">
      <dgm:prSet presAssocID="{6C7B5CF9-9B8E-4238-9305-970C86CF5893}" presName="sibTrans" presStyleCnt="0"/>
      <dgm:spPr/>
    </dgm:pt>
    <dgm:pt modelId="{1FBA25BB-C809-4DCE-B601-091A1D962BC5}" type="pres">
      <dgm:prSet presAssocID="{FECBAA37-2C2D-4D1B-9BD2-78FF517087EA}" presName="node" presStyleLbl="node1" presStyleIdx="1" presStyleCnt="10">
        <dgm:presLayoutVars>
          <dgm:bulletEnabled val="1"/>
        </dgm:presLayoutVars>
      </dgm:prSet>
      <dgm:spPr/>
    </dgm:pt>
    <dgm:pt modelId="{D550EDC9-5AF5-488A-88BC-57CB7CEE523E}" type="pres">
      <dgm:prSet presAssocID="{1D8C99D3-8E90-4C5E-AC10-ACBAFFE9ABF1}" presName="sibTrans" presStyleCnt="0"/>
      <dgm:spPr/>
    </dgm:pt>
    <dgm:pt modelId="{45994383-7D8F-4B8A-88D7-CDF000EBAFDB}" type="pres">
      <dgm:prSet presAssocID="{06ECAB57-A7A3-4E74-AAA4-90ABFED40746}" presName="node" presStyleLbl="node1" presStyleIdx="2" presStyleCnt="10">
        <dgm:presLayoutVars>
          <dgm:bulletEnabled val="1"/>
        </dgm:presLayoutVars>
      </dgm:prSet>
      <dgm:spPr/>
    </dgm:pt>
    <dgm:pt modelId="{B79AE948-D904-4C2D-B157-27D3CB10CCF0}" type="pres">
      <dgm:prSet presAssocID="{CEBA512E-8CEE-4E70-9A8F-9E9575A1B9F6}" presName="sibTrans" presStyleCnt="0"/>
      <dgm:spPr/>
    </dgm:pt>
    <dgm:pt modelId="{43AE6FA1-00CE-4D22-919B-DDEAEF4FA37A}" type="pres">
      <dgm:prSet presAssocID="{2C111458-147A-4ED4-8CC0-A29A73AA32AB}" presName="node" presStyleLbl="node1" presStyleIdx="3" presStyleCnt="10">
        <dgm:presLayoutVars>
          <dgm:bulletEnabled val="1"/>
        </dgm:presLayoutVars>
      </dgm:prSet>
      <dgm:spPr/>
    </dgm:pt>
    <dgm:pt modelId="{53B2A0A0-5BF5-441D-823A-71754A773FAF}" type="pres">
      <dgm:prSet presAssocID="{BF9E708E-E37B-422F-8D79-5F898AC42F38}" presName="sibTrans" presStyleCnt="0"/>
      <dgm:spPr/>
    </dgm:pt>
    <dgm:pt modelId="{A3D2F405-CDDC-4B61-849C-C608CEF84034}" type="pres">
      <dgm:prSet presAssocID="{D19E4A16-BE84-4D6F-A485-472D9568815B}" presName="node" presStyleLbl="node1" presStyleIdx="4" presStyleCnt="10">
        <dgm:presLayoutVars>
          <dgm:bulletEnabled val="1"/>
        </dgm:presLayoutVars>
      </dgm:prSet>
      <dgm:spPr/>
    </dgm:pt>
    <dgm:pt modelId="{9E109A18-32E3-4ADC-A877-0AEB57FFCA5E}" type="pres">
      <dgm:prSet presAssocID="{D8751D06-E299-4053-9C19-FC262E03156F}" presName="sibTrans" presStyleCnt="0"/>
      <dgm:spPr/>
    </dgm:pt>
    <dgm:pt modelId="{496168E8-C466-403E-8E10-7FA07143CCA7}" type="pres">
      <dgm:prSet presAssocID="{75FB42F8-98BB-4265-AB50-445C04761AF5}" presName="node" presStyleLbl="node1" presStyleIdx="5" presStyleCnt="10">
        <dgm:presLayoutVars>
          <dgm:bulletEnabled val="1"/>
        </dgm:presLayoutVars>
      </dgm:prSet>
      <dgm:spPr/>
    </dgm:pt>
    <dgm:pt modelId="{E7C438B4-18E8-49E7-80E9-63F7BC5E4821}" type="pres">
      <dgm:prSet presAssocID="{B76E56B1-85F2-4FC6-A8A2-7012BA625384}" presName="sibTrans" presStyleCnt="0"/>
      <dgm:spPr/>
    </dgm:pt>
    <dgm:pt modelId="{C5855F69-F8A7-46ED-BEA9-59CE3245DAA1}" type="pres">
      <dgm:prSet presAssocID="{53ED6703-BA29-4D4C-A604-9D4B470ED79E}" presName="node" presStyleLbl="node1" presStyleIdx="6" presStyleCnt="10">
        <dgm:presLayoutVars>
          <dgm:bulletEnabled val="1"/>
        </dgm:presLayoutVars>
      </dgm:prSet>
      <dgm:spPr/>
    </dgm:pt>
    <dgm:pt modelId="{137F9345-278A-4E5F-B84F-6D09158CF459}" type="pres">
      <dgm:prSet presAssocID="{7A99D132-EBD7-4E4F-B070-396332D8CBE5}" presName="sibTrans" presStyleCnt="0"/>
      <dgm:spPr/>
    </dgm:pt>
    <dgm:pt modelId="{21B880C1-B844-4461-89AD-D22A91716B5B}" type="pres">
      <dgm:prSet presAssocID="{14817C85-B93B-4201-9AFA-494D3CCBFBC3}" presName="node" presStyleLbl="node1" presStyleIdx="7" presStyleCnt="10">
        <dgm:presLayoutVars>
          <dgm:bulletEnabled val="1"/>
        </dgm:presLayoutVars>
      </dgm:prSet>
      <dgm:spPr/>
    </dgm:pt>
    <dgm:pt modelId="{4D47A275-B0FE-499B-8EA3-934459929A77}" type="pres">
      <dgm:prSet presAssocID="{A416FC61-EB2E-461F-A2C7-F6883707BDD9}" presName="sibTrans" presStyleCnt="0"/>
      <dgm:spPr/>
    </dgm:pt>
    <dgm:pt modelId="{2BE8D548-6F05-47A9-A299-8A4A57BAF8DF}" type="pres">
      <dgm:prSet presAssocID="{040B0992-F3BC-429D-9FA9-382D731C2971}" presName="node" presStyleLbl="node1" presStyleIdx="8" presStyleCnt="10">
        <dgm:presLayoutVars>
          <dgm:bulletEnabled val="1"/>
        </dgm:presLayoutVars>
      </dgm:prSet>
      <dgm:spPr/>
    </dgm:pt>
    <dgm:pt modelId="{60260A6A-24CA-4567-8998-B53875FAB3F2}" type="pres">
      <dgm:prSet presAssocID="{322CDFE6-237B-48F2-BB84-5EF3F694811E}" presName="sibTrans" presStyleCnt="0"/>
      <dgm:spPr/>
    </dgm:pt>
    <dgm:pt modelId="{F7EABF7E-F047-47FA-A802-C674222A02E9}" type="pres">
      <dgm:prSet presAssocID="{848B8ADB-2C8C-425C-BA6A-3B480C480FC2}" presName="node" presStyleLbl="node1" presStyleIdx="9" presStyleCnt="10">
        <dgm:presLayoutVars>
          <dgm:bulletEnabled val="1"/>
        </dgm:presLayoutVars>
      </dgm:prSet>
      <dgm:spPr/>
    </dgm:pt>
  </dgm:ptLst>
  <dgm:cxnLst>
    <dgm:cxn modelId="{9705AD07-B738-42B1-B4C5-2DF8FE6820E6}" type="presOf" srcId="{14817C85-B93B-4201-9AFA-494D3CCBFBC3}" destId="{21B880C1-B844-4461-89AD-D22A91716B5B}" srcOrd="0" destOrd="0" presId="urn:microsoft.com/office/officeart/2005/8/layout/default"/>
    <dgm:cxn modelId="{978E0C0F-0C08-46EF-B209-5B4BAD6530E7}" type="presOf" srcId="{FECBAA37-2C2D-4D1B-9BD2-78FF517087EA}" destId="{1FBA25BB-C809-4DCE-B601-091A1D962BC5}" srcOrd="0" destOrd="0" presId="urn:microsoft.com/office/officeart/2005/8/layout/default"/>
    <dgm:cxn modelId="{E15F9E15-4308-4AD2-8E72-1A2F69C2B082}" type="presOf" srcId="{D19E4A16-BE84-4D6F-A485-472D9568815B}" destId="{A3D2F405-CDDC-4B61-849C-C608CEF84034}" srcOrd="0" destOrd="0" presId="urn:microsoft.com/office/officeart/2005/8/layout/default"/>
    <dgm:cxn modelId="{623B4323-0F5C-4F14-AF75-3EC9220C822A}" srcId="{5D979DB6-C5D7-49AC-8950-FDED135FAD74}" destId="{06ECAB57-A7A3-4E74-AAA4-90ABFED40746}" srcOrd="2" destOrd="0" parTransId="{32F938C2-B997-4185-90C4-7EC5901BC8F3}" sibTransId="{CEBA512E-8CEE-4E70-9A8F-9E9575A1B9F6}"/>
    <dgm:cxn modelId="{C77E4629-9A9F-45A8-BD50-C2C9AB028E14}" srcId="{5D979DB6-C5D7-49AC-8950-FDED135FAD74}" destId="{848B8ADB-2C8C-425C-BA6A-3B480C480FC2}" srcOrd="9" destOrd="0" parTransId="{726F23FC-EE9E-4861-8D20-F80BA646457D}" sibTransId="{C5076A33-E97D-4F5E-8E2B-72303B71A385}"/>
    <dgm:cxn modelId="{2774FD32-C75D-4790-8C11-8C5884E9BE0A}" type="presOf" srcId="{040B0992-F3BC-429D-9FA9-382D731C2971}" destId="{2BE8D548-6F05-47A9-A299-8A4A57BAF8DF}" srcOrd="0" destOrd="0" presId="urn:microsoft.com/office/officeart/2005/8/layout/default"/>
    <dgm:cxn modelId="{0B0CF935-D48E-4C17-8AE4-B78D67CD7A55}" type="presOf" srcId="{75FB42F8-98BB-4265-AB50-445C04761AF5}" destId="{496168E8-C466-403E-8E10-7FA07143CCA7}" srcOrd="0" destOrd="0" presId="urn:microsoft.com/office/officeart/2005/8/layout/default"/>
    <dgm:cxn modelId="{5785CD5F-C607-4F70-B239-90D6ADDA0D1E}" type="presOf" srcId="{06ECAB57-A7A3-4E74-AAA4-90ABFED40746}" destId="{45994383-7D8F-4B8A-88D7-CDF000EBAFDB}" srcOrd="0" destOrd="0" presId="urn:microsoft.com/office/officeart/2005/8/layout/default"/>
    <dgm:cxn modelId="{5539C143-DF3C-4431-A3F1-02397585D460}" type="presOf" srcId="{5D979DB6-C5D7-49AC-8950-FDED135FAD74}" destId="{113F290C-BC5E-4812-9BA3-7E7857B7ECC7}" srcOrd="0" destOrd="0" presId="urn:microsoft.com/office/officeart/2005/8/layout/default"/>
    <dgm:cxn modelId="{6DFB7D69-6377-4222-A360-461DDFA5217B}" type="presOf" srcId="{848B8ADB-2C8C-425C-BA6A-3B480C480FC2}" destId="{F7EABF7E-F047-47FA-A802-C674222A02E9}" srcOrd="0" destOrd="0" presId="urn:microsoft.com/office/officeart/2005/8/layout/default"/>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43B1008B-1611-4CAA-8C58-BCBA971DF2AD}" type="presOf" srcId="{2C111458-147A-4ED4-8CC0-A29A73AA32AB}" destId="{43AE6FA1-00CE-4D22-919B-DDEAEF4FA37A}" srcOrd="0" destOrd="0" presId="urn:microsoft.com/office/officeart/2005/8/layout/default"/>
    <dgm:cxn modelId="{3992E390-61EB-4FC7-AF25-96086B60BFA1}" srcId="{5D979DB6-C5D7-49AC-8950-FDED135FAD74}" destId="{14817C85-B93B-4201-9AFA-494D3CCBFBC3}" srcOrd="7" destOrd="0" parTransId="{2FD78E93-6DE8-4E31-8902-F38E91DA5D21}" sibTransId="{A416FC61-EB2E-461F-A2C7-F6883707BDD9}"/>
    <dgm:cxn modelId="{C2C538B0-05D6-4EE9-A623-2620BCC0D539}" type="presOf" srcId="{53ED6703-BA29-4D4C-A604-9D4B470ED79E}" destId="{C5855F69-F8A7-46ED-BEA9-59CE3245DAA1}" srcOrd="0" destOrd="0" presId="urn:microsoft.com/office/officeart/2005/8/layout/default"/>
    <dgm:cxn modelId="{044503BC-5E7C-4439-AD10-CCB27FC22FE5}" srcId="{5D979DB6-C5D7-49AC-8950-FDED135FAD74}" destId="{D19E4A16-BE84-4D6F-A485-472D9568815B}" srcOrd="4" destOrd="0" parTransId="{7C57B4B5-A4FC-4D90-BFDE-038BE5AF110D}" sibTransId="{D8751D06-E299-4053-9C19-FC262E03156F}"/>
    <dgm:cxn modelId="{4A167EE8-A3E6-48A8-87D7-65311BEC4045}" srcId="{5D979DB6-C5D7-49AC-8950-FDED135FAD74}" destId="{040B0992-F3BC-429D-9FA9-382D731C2971}" srcOrd="8" destOrd="0" parTransId="{9A45CD54-9562-42F4-B8BE-72E4EBD3A84D}" sibTransId="{322CDFE6-237B-48F2-BB84-5EF3F694811E}"/>
    <dgm:cxn modelId="{CFDFCCF7-D86E-4ED8-9368-7D4B17D9E0C3}" type="presOf" srcId="{265AD59B-EC54-4C78-9ECC-FDC765D00BF4}" destId="{4BA88E74-A3DC-4C01-91BD-8DB195C967EC}" srcOrd="0" destOrd="0" presId="urn:microsoft.com/office/officeart/2005/8/layout/default"/>
    <dgm:cxn modelId="{EF9E0B21-FFDE-4A3A-AA57-6E805496356D}" type="presParOf" srcId="{113F290C-BC5E-4812-9BA3-7E7857B7ECC7}" destId="{4BA88E74-A3DC-4C01-91BD-8DB195C967EC}" srcOrd="0" destOrd="0" presId="urn:microsoft.com/office/officeart/2005/8/layout/default"/>
    <dgm:cxn modelId="{732C55A2-E8C7-4B8B-ADDD-5E6545370647}" type="presParOf" srcId="{113F290C-BC5E-4812-9BA3-7E7857B7ECC7}" destId="{149AB951-55A5-421F-8BF9-3B3DBAA90A0C}" srcOrd="1" destOrd="0" presId="urn:microsoft.com/office/officeart/2005/8/layout/default"/>
    <dgm:cxn modelId="{A88504F0-D5FD-4054-8F1F-D8690290E16B}" type="presParOf" srcId="{113F290C-BC5E-4812-9BA3-7E7857B7ECC7}" destId="{1FBA25BB-C809-4DCE-B601-091A1D962BC5}" srcOrd="2" destOrd="0" presId="urn:microsoft.com/office/officeart/2005/8/layout/default"/>
    <dgm:cxn modelId="{73816D29-5D49-4FA8-BC6A-61D63039E039}" type="presParOf" srcId="{113F290C-BC5E-4812-9BA3-7E7857B7ECC7}" destId="{D550EDC9-5AF5-488A-88BC-57CB7CEE523E}" srcOrd="3" destOrd="0" presId="urn:microsoft.com/office/officeart/2005/8/layout/default"/>
    <dgm:cxn modelId="{26C37E93-2E7D-42FC-A1B1-6060D7911309}" type="presParOf" srcId="{113F290C-BC5E-4812-9BA3-7E7857B7ECC7}" destId="{45994383-7D8F-4B8A-88D7-CDF000EBAFDB}" srcOrd="4" destOrd="0" presId="urn:microsoft.com/office/officeart/2005/8/layout/default"/>
    <dgm:cxn modelId="{DD9606B4-3F7A-4D1F-8B95-9C5FD4A49AFC}" type="presParOf" srcId="{113F290C-BC5E-4812-9BA3-7E7857B7ECC7}" destId="{B79AE948-D904-4C2D-B157-27D3CB10CCF0}" srcOrd="5" destOrd="0" presId="urn:microsoft.com/office/officeart/2005/8/layout/default"/>
    <dgm:cxn modelId="{30340AA1-C2C4-4508-9ECB-B459455672A6}" type="presParOf" srcId="{113F290C-BC5E-4812-9BA3-7E7857B7ECC7}" destId="{43AE6FA1-00CE-4D22-919B-DDEAEF4FA37A}" srcOrd="6" destOrd="0" presId="urn:microsoft.com/office/officeart/2005/8/layout/default"/>
    <dgm:cxn modelId="{29F75F46-C307-41C5-8D29-31E22B2FB7CC}" type="presParOf" srcId="{113F290C-BC5E-4812-9BA3-7E7857B7ECC7}" destId="{53B2A0A0-5BF5-441D-823A-71754A773FAF}" srcOrd="7" destOrd="0" presId="urn:microsoft.com/office/officeart/2005/8/layout/default"/>
    <dgm:cxn modelId="{F9DEB957-53B3-45AA-A009-B577F00C9E18}" type="presParOf" srcId="{113F290C-BC5E-4812-9BA3-7E7857B7ECC7}" destId="{A3D2F405-CDDC-4B61-849C-C608CEF84034}" srcOrd="8" destOrd="0" presId="urn:microsoft.com/office/officeart/2005/8/layout/default"/>
    <dgm:cxn modelId="{5CB8B30B-FD6E-49A2-A569-C5474D488DA8}" type="presParOf" srcId="{113F290C-BC5E-4812-9BA3-7E7857B7ECC7}" destId="{9E109A18-32E3-4ADC-A877-0AEB57FFCA5E}" srcOrd="9" destOrd="0" presId="urn:microsoft.com/office/officeart/2005/8/layout/default"/>
    <dgm:cxn modelId="{D01C2D9F-7C2D-4BB9-BF93-72040092D1BE}" type="presParOf" srcId="{113F290C-BC5E-4812-9BA3-7E7857B7ECC7}" destId="{496168E8-C466-403E-8E10-7FA07143CCA7}" srcOrd="10" destOrd="0" presId="urn:microsoft.com/office/officeart/2005/8/layout/default"/>
    <dgm:cxn modelId="{D402D6AC-4C82-4103-A360-E1636133F217}" type="presParOf" srcId="{113F290C-BC5E-4812-9BA3-7E7857B7ECC7}" destId="{E7C438B4-18E8-49E7-80E9-63F7BC5E4821}" srcOrd="11" destOrd="0" presId="urn:microsoft.com/office/officeart/2005/8/layout/default"/>
    <dgm:cxn modelId="{71A3D411-1EB8-4E83-BF19-64473444A21D}" type="presParOf" srcId="{113F290C-BC5E-4812-9BA3-7E7857B7ECC7}" destId="{C5855F69-F8A7-46ED-BEA9-59CE3245DAA1}" srcOrd="12" destOrd="0" presId="urn:microsoft.com/office/officeart/2005/8/layout/default"/>
    <dgm:cxn modelId="{93596CB4-FBB0-4B1C-8F9A-81D4B6F25BEC}" type="presParOf" srcId="{113F290C-BC5E-4812-9BA3-7E7857B7ECC7}" destId="{137F9345-278A-4E5F-B84F-6D09158CF459}" srcOrd="13" destOrd="0" presId="urn:microsoft.com/office/officeart/2005/8/layout/default"/>
    <dgm:cxn modelId="{FE9FFE74-8B17-4AE8-965F-F933F516477C}" type="presParOf" srcId="{113F290C-BC5E-4812-9BA3-7E7857B7ECC7}" destId="{21B880C1-B844-4461-89AD-D22A91716B5B}" srcOrd="14" destOrd="0" presId="urn:microsoft.com/office/officeart/2005/8/layout/default"/>
    <dgm:cxn modelId="{27BFDF2B-86E7-4ED2-9E5C-B74C9DDE0FCD}" type="presParOf" srcId="{113F290C-BC5E-4812-9BA3-7E7857B7ECC7}" destId="{4D47A275-B0FE-499B-8EA3-934459929A77}" srcOrd="15" destOrd="0" presId="urn:microsoft.com/office/officeart/2005/8/layout/default"/>
    <dgm:cxn modelId="{FADA2336-1E89-4090-9444-E5470FA77A3F}" type="presParOf" srcId="{113F290C-BC5E-4812-9BA3-7E7857B7ECC7}" destId="{2BE8D548-6F05-47A9-A299-8A4A57BAF8DF}" srcOrd="16" destOrd="0" presId="urn:microsoft.com/office/officeart/2005/8/layout/default"/>
    <dgm:cxn modelId="{6599189C-DF1D-429E-98E2-F4A4076D389A}" type="presParOf" srcId="{113F290C-BC5E-4812-9BA3-7E7857B7ECC7}" destId="{60260A6A-24CA-4567-8998-B53875FAB3F2}" srcOrd="17" destOrd="0" presId="urn:microsoft.com/office/officeart/2005/8/layout/default"/>
    <dgm:cxn modelId="{F49A28BC-AC37-4AC1-BB5A-F8ECAD30D92E}" type="presParOf" srcId="{113F290C-BC5E-4812-9BA3-7E7857B7ECC7}" destId="{F7EABF7E-F047-47FA-A802-C674222A02E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AE01CCC7-C77F-40C7-8DBC-ED5B265E6F37}" type="pres">
      <dgm:prSet presAssocID="{AAC71BCD-FA78-44B6-839D-9E813BBDA48E}" presName="diagram" presStyleCnt="0">
        <dgm:presLayoutVars>
          <dgm:dir/>
          <dgm:resizeHandles val="exact"/>
        </dgm:presLayoutVars>
      </dgm:prSet>
      <dgm:spPr/>
    </dgm:pt>
    <dgm:pt modelId="{7E42A81A-B451-45DD-910E-BAA2CB7080C1}" type="pres">
      <dgm:prSet presAssocID="{8628481A-DD61-41BD-B6AD-D3012412DEA2}" presName="node" presStyleLbl="node1" presStyleIdx="0" presStyleCnt="9">
        <dgm:presLayoutVars>
          <dgm:bulletEnabled val="1"/>
        </dgm:presLayoutVars>
      </dgm:prSet>
      <dgm:spPr/>
    </dgm:pt>
    <dgm:pt modelId="{C1932E1B-9696-4363-B815-B8E15EBC515E}" type="pres">
      <dgm:prSet presAssocID="{C152909B-044F-4CEE-BC6F-6B2F1D5DAB51}" presName="sibTrans" presStyleCnt="0"/>
      <dgm:spPr/>
    </dgm:pt>
    <dgm:pt modelId="{78DDBF46-114B-4BEB-A521-8761B4AF5C28}" type="pres">
      <dgm:prSet presAssocID="{1579B923-4BCB-4DE0-A611-A2A66EDD1FC3}" presName="node" presStyleLbl="node1" presStyleIdx="1" presStyleCnt="9">
        <dgm:presLayoutVars>
          <dgm:bulletEnabled val="1"/>
        </dgm:presLayoutVars>
      </dgm:prSet>
      <dgm:spPr/>
    </dgm:pt>
    <dgm:pt modelId="{2854AA79-3709-4615-AD18-F12CBD109043}" type="pres">
      <dgm:prSet presAssocID="{8CD695C9-2EA2-453F-B46E-027B201912CB}" presName="sibTrans" presStyleCnt="0"/>
      <dgm:spPr/>
    </dgm:pt>
    <dgm:pt modelId="{C2EB4EEB-4A26-4342-9F10-D38138BD4116}" type="pres">
      <dgm:prSet presAssocID="{8F3DE006-1811-4C99-9382-87E8C666C1D0}" presName="node" presStyleLbl="node1" presStyleIdx="2" presStyleCnt="9">
        <dgm:presLayoutVars>
          <dgm:bulletEnabled val="1"/>
        </dgm:presLayoutVars>
      </dgm:prSet>
      <dgm:spPr/>
    </dgm:pt>
    <dgm:pt modelId="{2B3C39EF-137B-4E64-8A76-8567E1650F8B}" type="pres">
      <dgm:prSet presAssocID="{DDC3FD11-8DAE-479A-8D4C-9F75BDB7455A}" presName="sibTrans" presStyleCnt="0"/>
      <dgm:spPr/>
    </dgm:pt>
    <dgm:pt modelId="{6AD9E3DA-2CF4-4E9A-A35F-9C4C5F6916DF}" type="pres">
      <dgm:prSet presAssocID="{A9FE24FE-C659-4340-90DC-646718774B9B}" presName="node" presStyleLbl="node1" presStyleIdx="3" presStyleCnt="9">
        <dgm:presLayoutVars>
          <dgm:bulletEnabled val="1"/>
        </dgm:presLayoutVars>
      </dgm:prSet>
      <dgm:spPr/>
    </dgm:pt>
    <dgm:pt modelId="{5399240E-45C4-4E19-9108-E68E8BEAEA81}" type="pres">
      <dgm:prSet presAssocID="{6857AC1E-00F5-4B94-95BC-E464B8CFC302}" presName="sibTrans" presStyleCnt="0"/>
      <dgm:spPr/>
    </dgm:pt>
    <dgm:pt modelId="{4BEACFBF-0C25-43A4-B895-F83F99F4947B}" type="pres">
      <dgm:prSet presAssocID="{C5133B45-40F2-4465-B920-76F3F055000B}" presName="node" presStyleLbl="node1" presStyleIdx="4" presStyleCnt="9">
        <dgm:presLayoutVars>
          <dgm:bulletEnabled val="1"/>
        </dgm:presLayoutVars>
      </dgm:prSet>
      <dgm:spPr/>
    </dgm:pt>
    <dgm:pt modelId="{ACE7BEFE-9D86-4906-9A5F-9F7C70901C40}" type="pres">
      <dgm:prSet presAssocID="{6040B012-78F4-4134-B5AA-18B95D68D0A1}" presName="sibTrans" presStyleCnt="0"/>
      <dgm:spPr/>
    </dgm:pt>
    <dgm:pt modelId="{35243EB9-59BE-443F-9CC8-377638C51CC3}" type="pres">
      <dgm:prSet presAssocID="{F631CB21-F9A6-4FAE-9613-0AAB7F4041D0}" presName="node" presStyleLbl="node1" presStyleIdx="5" presStyleCnt="9">
        <dgm:presLayoutVars>
          <dgm:bulletEnabled val="1"/>
        </dgm:presLayoutVars>
      </dgm:prSet>
      <dgm:spPr/>
    </dgm:pt>
    <dgm:pt modelId="{B49574AE-4315-49B5-AC6C-903096DDA967}" type="pres">
      <dgm:prSet presAssocID="{55AC0DFE-E36E-4FC4-A888-3853937B4261}" presName="sibTrans" presStyleCnt="0"/>
      <dgm:spPr/>
    </dgm:pt>
    <dgm:pt modelId="{6019CB52-3B41-42BD-92F5-2257EF0B2DC1}" type="pres">
      <dgm:prSet presAssocID="{039ECD8C-8ABB-405D-B2CF-009685ABAE75}" presName="node" presStyleLbl="node1" presStyleIdx="6" presStyleCnt="9">
        <dgm:presLayoutVars>
          <dgm:bulletEnabled val="1"/>
        </dgm:presLayoutVars>
      </dgm:prSet>
      <dgm:spPr/>
    </dgm:pt>
    <dgm:pt modelId="{E21082E9-1FF5-4E74-8032-848EEAB7CFA1}" type="pres">
      <dgm:prSet presAssocID="{909DB6B9-17AA-4D52-B73E-428AF219CA46}" presName="sibTrans" presStyleCnt="0"/>
      <dgm:spPr/>
    </dgm:pt>
    <dgm:pt modelId="{6C07F78E-82C2-40DA-B4B9-DB332408A0A3}" type="pres">
      <dgm:prSet presAssocID="{C3CFB768-B4C4-4732-BDC9-30D658C1762E}" presName="node" presStyleLbl="node1" presStyleIdx="7" presStyleCnt="9">
        <dgm:presLayoutVars>
          <dgm:bulletEnabled val="1"/>
        </dgm:presLayoutVars>
      </dgm:prSet>
      <dgm:spPr/>
    </dgm:pt>
    <dgm:pt modelId="{4F838564-C58F-4AD5-A115-DA0038EBACAD}" type="pres">
      <dgm:prSet presAssocID="{3BB8CEE1-DB2F-4018-AB1B-860668AEACBE}" presName="sibTrans" presStyleCnt="0"/>
      <dgm:spPr/>
    </dgm:pt>
    <dgm:pt modelId="{52895116-BB92-427B-9A4C-EA9FCAF94AE9}" type="pres">
      <dgm:prSet presAssocID="{7ECA8E59-2AD8-4FE3-850A-029ABD2607B6}" presName="node" presStyleLbl="node1" presStyleIdx="8" presStyleCnt="9">
        <dgm:presLayoutVars>
          <dgm:bulletEnabled val="1"/>
        </dgm:presLayoutVars>
      </dgm:prSet>
      <dgm:spPr/>
    </dgm:pt>
  </dgm:ptLst>
  <dgm:cxnLst>
    <dgm:cxn modelId="{FD6C0615-FB84-4E7D-9B42-FB9742D74AAF}" srcId="{AAC71BCD-FA78-44B6-839D-9E813BBDA48E}" destId="{8628481A-DD61-41BD-B6AD-D3012412DEA2}" srcOrd="0" destOrd="0" parTransId="{198EA459-7548-4132-AA31-2D89188474B1}" sibTransId="{C152909B-044F-4CEE-BC6F-6B2F1D5DAB51}"/>
    <dgm:cxn modelId="{7C71C416-03C1-4243-AA36-2169954E6CD9}" type="presOf" srcId="{F631CB21-F9A6-4FAE-9613-0AAB7F4041D0}" destId="{35243EB9-59BE-443F-9CC8-377638C51CC3}" srcOrd="0" destOrd="0" presId="urn:microsoft.com/office/officeart/2005/8/layout/default"/>
    <dgm:cxn modelId="{D871041D-4F2C-40E7-9B64-34A764331A97}" srcId="{AAC71BCD-FA78-44B6-839D-9E813BBDA48E}" destId="{1579B923-4BCB-4DE0-A611-A2A66EDD1FC3}" srcOrd="1" destOrd="0" parTransId="{4EDE10EB-4E9D-4657-A86A-072EAD2E2431}" sibTransId="{8CD695C9-2EA2-453F-B46E-027B201912CB}"/>
    <dgm:cxn modelId="{54DFC91D-E797-49BE-BAB3-5602B8A2D185}" type="presOf" srcId="{AAC71BCD-FA78-44B6-839D-9E813BBDA48E}" destId="{AE01CCC7-C77F-40C7-8DBC-ED5B265E6F37}" srcOrd="0" destOrd="0" presId="urn:microsoft.com/office/officeart/2005/8/layout/default"/>
    <dgm:cxn modelId="{F092451F-7316-429B-9D6E-8B9BEEEBC49B}" type="presOf" srcId="{8628481A-DD61-41BD-B6AD-D3012412DEA2}" destId="{7E42A81A-B451-45DD-910E-BAA2CB7080C1}" srcOrd="0" destOrd="0" presId="urn:microsoft.com/office/officeart/2005/8/layout/default"/>
    <dgm:cxn modelId="{8DA33F28-381A-4BDF-A913-45E15F0F94A1}" type="presOf" srcId="{A9FE24FE-C659-4340-90DC-646718774B9B}" destId="{6AD9E3DA-2CF4-4E9A-A35F-9C4C5F6916DF}" srcOrd="0" destOrd="0" presId="urn:microsoft.com/office/officeart/2005/8/layout/default"/>
    <dgm:cxn modelId="{10558F2E-7FAF-47AB-B020-D66BA107D7C0}" srcId="{AAC71BCD-FA78-44B6-839D-9E813BBDA48E}" destId="{7ECA8E59-2AD8-4FE3-850A-029ABD2607B6}" srcOrd="8" destOrd="0" parTransId="{CBD0E1EF-A1CB-4D7F-8811-5B59E4E0C164}" sibTransId="{FC8A9E33-D7C0-423F-A853-08774F96D302}"/>
    <dgm:cxn modelId="{2DC4893A-49C5-4898-BEEA-9AE47B23C8A5}" type="presOf" srcId="{C3CFB768-B4C4-4732-BDC9-30D658C1762E}" destId="{6C07F78E-82C2-40DA-B4B9-DB332408A0A3}" srcOrd="0" destOrd="0" presId="urn:microsoft.com/office/officeart/2005/8/layout/default"/>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23FB9072-19C7-407B-80D2-BC82B5F67504}" type="presOf" srcId="{8F3DE006-1811-4C99-9382-87E8C666C1D0}" destId="{C2EB4EEB-4A26-4342-9F10-D38138BD4116}" srcOrd="0" destOrd="0" presId="urn:microsoft.com/office/officeart/2005/8/layout/default"/>
    <dgm:cxn modelId="{129A6F55-947B-4AC7-A10F-F068833162CB}" srcId="{AAC71BCD-FA78-44B6-839D-9E813BBDA48E}" destId="{C5133B45-40F2-4465-B920-76F3F055000B}" srcOrd="4" destOrd="0" parTransId="{9AC338A8-6393-4B29-8A86-98301E75383C}" sibTransId="{6040B012-78F4-4134-B5AA-18B95D68D0A1}"/>
    <dgm:cxn modelId="{79B0AF59-EA59-4328-B78D-129DB4572C53}" type="presOf" srcId="{039ECD8C-8ABB-405D-B2CF-009685ABAE75}" destId="{6019CB52-3B41-42BD-92F5-2257EF0B2DC1}" srcOrd="0" destOrd="0" presId="urn:microsoft.com/office/officeart/2005/8/layout/default"/>
    <dgm:cxn modelId="{CA3BDE87-8BB6-4501-9DC2-29C631CD8006}" type="presOf" srcId="{C5133B45-40F2-4465-B920-76F3F055000B}" destId="{4BEACFBF-0C25-43A4-B895-F83F99F4947B}" srcOrd="0" destOrd="0" presId="urn:microsoft.com/office/officeart/2005/8/layout/default"/>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96E836B1-D2F6-4783-BE48-084FD210A95E}" srcId="{AAC71BCD-FA78-44B6-839D-9E813BBDA48E}" destId="{A9FE24FE-C659-4340-90DC-646718774B9B}" srcOrd="3" destOrd="0" parTransId="{7EA60DD3-8288-4B36-B1B7-F965A9C20C6D}" sibTransId="{6857AC1E-00F5-4B94-95BC-E464B8CFC302}"/>
    <dgm:cxn modelId="{DD56EDD1-58AC-41AB-81D8-543FB7B360D1}" type="presOf" srcId="{7ECA8E59-2AD8-4FE3-850A-029ABD2607B6}" destId="{52895116-BB92-427B-9A4C-EA9FCAF94AE9}" srcOrd="0" destOrd="0" presId="urn:microsoft.com/office/officeart/2005/8/layout/default"/>
    <dgm:cxn modelId="{271C92D7-5CE9-493D-B524-B91198489E15}" type="presOf" srcId="{1579B923-4BCB-4DE0-A611-A2A66EDD1FC3}" destId="{78DDBF46-114B-4BEB-A521-8761B4AF5C28}" srcOrd="0" destOrd="0" presId="urn:microsoft.com/office/officeart/2005/8/layout/default"/>
    <dgm:cxn modelId="{2523BF89-CA10-4D01-A183-D57F6AF1A1BC}" type="presParOf" srcId="{AE01CCC7-C77F-40C7-8DBC-ED5B265E6F37}" destId="{7E42A81A-B451-45DD-910E-BAA2CB7080C1}" srcOrd="0" destOrd="0" presId="urn:microsoft.com/office/officeart/2005/8/layout/default"/>
    <dgm:cxn modelId="{6DA04278-4D91-4E53-99E3-05100EEC29A7}" type="presParOf" srcId="{AE01CCC7-C77F-40C7-8DBC-ED5B265E6F37}" destId="{C1932E1B-9696-4363-B815-B8E15EBC515E}" srcOrd="1" destOrd="0" presId="urn:microsoft.com/office/officeart/2005/8/layout/default"/>
    <dgm:cxn modelId="{FC0AABB2-2FF2-4FDC-8544-6BCE8C4E2E84}" type="presParOf" srcId="{AE01CCC7-C77F-40C7-8DBC-ED5B265E6F37}" destId="{78DDBF46-114B-4BEB-A521-8761B4AF5C28}" srcOrd="2" destOrd="0" presId="urn:microsoft.com/office/officeart/2005/8/layout/default"/>
    <dgm:cxn modelId="{EAAA7D4E-E8BB-44FB-B504-74E724728A90}" type="presParOf" srcId="{AE01CCC7-C77F-40C7-8DBC-ED5B265E6F37}" destId="{2854AA79-3709-4615-AD18-F12CBD109043}" srcOrd="3" destOrd="0" presId="urn:microsoft.com/office/officeart/2005/8/layout/default"/>
    <dgm:cxn modelId="{B622DE92-0FCC-41A4-8F36-8987E6E22A21}" type="presParOf" srcId="{AE01CCC7-C77F-40C7-8DBC-ED5B265E6F37}" destId="{C2EB4EEB-4A26-4342-9F10-D38138BD4116}" srcOrd="4" destOrd="0" presId="urn:microsoft.com/office/officeart/2005/8/layout/default"/>
    <dgm:cxn modelId="{3A1552B5-026E-4F40-B44D-A3FCC4764A34}" type="presParOf" srcId="{AE01CCC7-C77F-40C7-8DBC-ED5B265E6F37}" destId="{2B3C39EF-137B-4E64-8A76-8567E1650F8B}" srcOrd="5" destOrd="0" presId="urn:microsoft.com/office/officeart/2005/8/layout/default"/>
    <dgm:cxn modelId="{AB7F6B7C-E45D-49F3-8BCB-6762DC33CF98}" type="presParOf" srcId="{AE01CCC7-C77F-40C7-8DBC-ED5B265E6F37}" destId="{6AD9E3DA-2CF4-4E9A-A35F-9C4C5F6916DF}" srcOrd="6" destOrd="0" presId="urn:microsoft.com/office/officeart/2005/8/layout/default"/>
    <dgm:cxn modelId="{AD4CEFBF-8229-403A-AC91-6339E86892A8}" type="presParOf" srcId="{AE01CCC7-C77F-40C7-8DBC-ED5B265E6F37}" destId="{5399240E-45C4-4E19-9108-E68E8BEAEA81}" srcOrd="7" destOrd="0" presId="urn:microsoft.com/office/officeart/2005/8/layout/default"/>
    <dgm:cxn modelId="{E9B2BFCB-D8BE-4B12-A3D1-3A15DDF95F4C}" type="presParOf" srcId="{AE01CCC7-C77F-40C7-8DBC-ED5B265E6F37}" destId="{4BEACFBF-0C25-43A4-B895-F83F99F4947B}" srcOrd="8" destOrd="0" presId="urn:microsoft.com/office/officeart/2005/8/layout/default"/>
    <dgm:cxn modelId="{15E0EC08-3271-4188-8BD6-DA2D6E975E3A}" type="presParOf" srcId="{AE01CCC7-C77F-40C7-8DBC-ED5B265E6F37}" destId="{ACE7BEFE-9D86-4906-9A5F-9F7C70901C40}" srcOrd="9" destOrd="0" presId="urn:microsoft.com/office/officeart/2005/8/layout/default"/>
    <dgm:cxn modelId="{B2829C28-A489-47C8-B45B-01F9C3359908}" type="presParOf" srcId="{AE01CCC7-C77F-40C7-8DBC-ED5B265E6F37}" destId="{35243EB9-59BE-443F-9CC8-377638C51CC3}" srcOrd="10" destOrd="0" presId="urn:microsoft.com/office/officeart/2005/8/layout/default"/>
    <dgm:cxn modelId="{B1DD9DF8-5FF4-4B05-BB23-3863857B4130}" type="presParOf" srcId="{AE01CCC7-C77F-40C7-8DBC-ED5B265E6F37}" destId="{B49574AE-4315-49B5-AC6C-903096DDA967}" srcOrd="11" destOrd="0" presId="urn:microsoft.com/office/officeart/2005/8/layout/default"/>
    <dgm:cxn modelId="{C4CCD54F-4BA2-4804-A99F-3AB66DB9B0FE}" type="presParOf" srcId="{AE01CCC7-C77F-40C7-8DBC-ED5B265E6F37}" destId="{6019CB52-3B41-42BD-92F5-2257EF0B2DC1}" srcOrd="12" destOrd="0" presId="urn:microsoft.com/office/officeart/2005/8/layout/default"/>
    <dgm:cxn modelId="{1F849F0A-BE3B-4FF5-9299-614544AABD65}" type="presParOf" srcId="{AE01CCC7-C77F-40C7-8DBC-ED5B265E6F37}" destId="{E21082E9-1FF5-4E74-8032-848EEAB7CFA1}" srcOrd="13" destOrd="0" presId="urn:microsoft.com/office/officeart/2005/8/layout/default"/>
    <dgm:cxn modelId="{ACCF7136-7174-4082-9F49-A9D0A900D148}" type="presParOf" srcId="{AE01CCC7-C77F-40C7-8DBC-ED5B265E6F37}" destId="{6C07F78E-82C2-40DA-B4B9-DB332408A0A3}" srcOrd="14" destOrd="0" presId="urn:microsoft.com/office/officeart/2005/8/layout/default"/>
    <dgm:cxn modelId="{0A2331F3-CC8A-4A7F-8EE4-33F992A306AE}" type="presParOf" srcId="{AE01CCC7-C77F-40C7-8DBC-ED5B265E6F37}" destId="{4F838564-C58F-4AD5-A115-DA0038EBACAD}" srcOrd="15" destOrd="0" presId="urn:microsoft.com/office/officeart/2005/8/layout/default"/>
    <dgm:cxn modelId="{6C496FD0-33D1-4BFE-85BB-25F9E868F031}" type="presParOf" srcId="{AE01CCC7-C77F-40C7-8DBC-ED5B265E6F37}" destId="{52895116-BB92-427B-9A4C-EA9FCAF94AE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4D74103F-2482-400A-A058-7C0C26C33A69}" type="pres">
      <dgm:prSet presAssocID="{E15D29D2-EE54-4C0A-A8C6-A569891CD1AE}" presName="diagram" presStyleCnt="0">
        <dgm:presLayoutVars>
          <dgm:dir/>
          <dgm:resizeHandles val="exact"/>
        </dgm:presLayoutVars>
      </dgm:prSet>
      <dgm:spPr/>
    </dgm:pt>
    <dgm:pt modelId="{71EC2DBC-2374-4CE8-A671-A91432D4A30A}" type="pres">
      <dgm:prSet presAssocID="{04E7B4AF-A7C7-49EC-8612-1231B9A2E7E0}" presName="node" presStyleLbl="node1" presStyleIdx="0" presStyleCnt="4">
        <dgm:presLayoutVars>
          <dgm:bulletEnabled val="1"/>
        </dgm:presLayoutVars>
      </dgm:prSet>
      <dgm:spPr/>
    </dgm:pt>
    <dgm:pt modelId="{EB2849B2-5291-4398-BFBF-0CC34C7128F1}" type="pres">
      <dgm:prSet presAssocID="{95DBED56-AD8F-44C5-BD08-D4D768EC5BD2}" presName="sibTrans" presStyleCnt="0"/>
      <dgm:spPr/>
    </dgm:pt>
    <dgm:pt modelId="{F24C2E12-BEF7-4AC4-BE92-74F4F87EE9F8}" type="pres">
      <dgm:prSet presAssocID="{40787AA7-31AB-441D-A054-753B0C2F4AE9}" presName="node" presStyleLbl="node1" presStyleIdx="1" presStyleCnt="4">
        <dgm:presLayoutVars>
          <dgm:bulletEnabled val="1"/>
        </dgm:presLayoutVars>
      </dgm:prSet>
      <dgm:spPr/>
    </dgm:pt>
    <dgm:pt modelId="{37ADB53A-F8E3-4FBB-9237-AE57ECBE8BE5}" type="pres">
      <dgm:prSet presAssocID="{82680E15-AA09-4CA4-8E56-4BEB0442987E}" presName="sibTrans" presStyleCnt="0"/>
      <dgm:spPr/>
    </dgm:pt>
    <dgm:pt modelId="{9F693AE5-9204-445A-96DE-5B33DF23D90D}" type="pres">
      <dgm:prSet presAssocID="{8556E795-2527-45FA-A3BE-7CFEC4DAE711}" presName="node" presStyleLbl="node1" presStyleIdx="2" presStyleCnt="4">
        <dgm:presLayoutVars>
          <dgm:bulletEnabled val="1"/>
        </dgm:presLayoutVars>
      </dgm:prSet>
      <dgm:spPr/>
    </dgm:pt>
    <dgm:pt modelId="{779AC644-1D4F-4762-AF4B-982E16E5BA62}" type="pres">
      <dgm:prSet presAssocID="{86069A94-3744-44EB-8955-83C44F08E777}" presName="sibTrans" presStyleCnt="0"/>
      <dgm:spPr/>
    </dgm:pt>
    <dgm:pt modelId="{4D050335-AA18-4781-9F82-9AF7351BBEFF}" type="pres">
      <dgm:prSet presAssocID="{1C5EC9D5-8C77-47C3-9349-C95DFED73877}" presName="node" presStyleLbl="node1" presStyleIdx="3" presStyleCnt="4">
        <dgm:presLayoutVars>
          <dgm:bulletEnabled val="1"/>
        </dgm:presLayoutVars>
      </dgm:prSet>
      <dgm:spPr/>
    </dgm:pt>
  </dgm:ptLst>
  <dgm:cxnLst>
    <dgm:cxn modelId="{64B04601-51E6-41B4-ABED-4AEFE7B56108}" type="presOf" srcId="{8556E795-2527-45FA-A3BE-7CFEC4DAE711}" destId="{9F693AE5-9204-445A-96DE-5B33DF23D90D}" srcOrd="0" destOrd="0" presId="urn:microsoft.com/office/officeart/2005/8/layout/default"/>
    <dgm:cxn modelId="{9BC90E04-53DD-423C-A75D-67794E6530D6}" type="presOf" srcId="{1C5EC9D5-8C77-47C3-9349-C95DFED73877}" destId="{4D050335-AA18-4781-9F82-9AF7351BBEFF}" srcOrd="0" destOrd="0" presId="urn:microsoft.com/office/officeart/2005/8/layout/default"/>
    <dgm:cxn modelId="{4C1E4F08-EDF7-4EE7-82F1-AFF943A21FB2}" srcId="{E15D29D2-EE54-4C0A-A8C6-A569891CD1AE}" destId="{8556E795-2527-45FA-A3BE-7CFEC4DAE711}" srcOrd="2" destOrd="0" parTransId="{2B6E2E52-EFDA-438B-BCCC-7C9A10D64A9E}" sibTransId="{86069A94-3744-44EB-8955-83C44F08E777}"/>
    <dgm:cxn modelId="{ABE8770B-74C9-4A6E-BA53-32033AFFF96B}" type="presOf" srcId="{04E7B4AF-A7C7-49EC-8612-1231B9A2E7E0}" destId="{71EC2DBC-2374-4CE8-A671-A91432D4A30A}" srcOrd="0" destOrd="0" presId="urn:microsoft.com/office/officeart/2005/8/layout/default"/>
    <dgm:cxn modelId="{1669AD5A-A846-412B-8908-26695FDB86EE}" srcId="{E15D29D2-EE54-4C0A-A8C6-A569891CD1AE}" destId="{40787AA7-31AB-441D-A054-753B0C2F4AE9}" srcOrd="1" destOrd="0" parTransId="{2D95374E-8A5B-498C-AEAF-CBEDFE2DE9D7}" sibTransId="{82680E15-AA09-4CA4-8E56-4BEB0442987E}"/>
    <dgm:cxn modelId="{4673338E-031A-4BEB-A7BA-4BAD00CDC757}" type="presOf" srcId="{40787AA7-31AB-441D-A054-753B0C2F4AE9}" destId="{F24C2E12-BEF7-4AC4-BE92-74F4F87EE9F8}" srcOrd="0" destOrd="0" presId="urn:microsoft.com/office/officeart/2005/8/layout/default"/>
    <dgm:cxn modelId="{E1C5658F-05CC-485B-82D0-05EDBBEF58EE}" srcId="{E15D29D2-EE54-4C0A-A8C6-A569891CD1AE}" destId="{1C5EC9D5-8C77-47C3-9349-C95DFED73877}" srcOrd="3" destOrd="0" parTransId="{29E2BA5A-202F-4B84-94E7-BE7917458F8D}" sibTransId="{439AE02D-5149-4C56-9FDB-75A9158CA1D8}"/>
    <dgm:cxn modelId="{B3683BCF-19DC-43CD-85B1-305205BAA9FE}" type="presOf" srcId="{E15D29D2-EE54-4C0A-A8C6-A569891CD1AE}" destId="{4D74103F-2482-400A-A058-7C0C26C33A69}" srcOrd="0" destOrd="0" presId="urn:microsoft.com/office/officeart/2005/8/layout/default"/>
    <dgm:cxn modelId="{6819D4DB-4004-4210-AEB9-53F0994C4C2C}" srcId="{E15D29D2-EE54-4C0A-A8C6-A569891CD1AE}" destId="{04E7B4AF-A7C7-49EC-8612-1231B9A2E7E0}" srcOrd="0" destOrd="0" parTransId="{B872E77C-B7DF-4501-BCDA-FA9147574052}" sibTransId="{95DBED56-AD8F-44C5-BD08-D4D768EC5BD2}"/>
    <dgm:cxn modelId="{10D20A8F-59E5-4770-B150-E025516D8B87}" type="presParOf" srcId="{4D74103F-2482-400A-A058-7C0C26C33A69}" destId="{71EC2DBC-2374-4CE8-A671-A91432D4A30A}" srcOrd="0" destOrd="0" presId="urn:microsoft.com/office/officeart/2005/8/layout/default"/>
    <dgm:cxn modelId="{E20B613F-5617-4809-B8A9-8E1507257893}" type="presParOf" srcId="{4D74103F-2482-400A-A058-7C0C26C33A69}" destId="{EB2849B2-5291-4398-BFBF-0CC34C7128F1}" srcOrd="1" destOrd="0" presId="urn:microsoft.com/office/officeart/2005/8/layout/default"/>
    <dgm:cxn modelId="{D0CEB756-4429-4BFA-896D-CD328A2AE67F}" type="presParOf" srcId="{4D74103F-2482-400A-A058-7C0C26C33A69}" destId="{F24C2E12-BEF7-4AC4-BE92-74F4F87EE9F8}" srcOrd="2" destOrd="0" presId="urn:microsoft.com/office/officeart/2005/8/layout/default"/>
    <dgm:cxn modelId="{42819C6B-C8B0-4235-8F62-89F18342B29C}" type="presParOf" srcId="{4D74103F-2482-400A-A058-7C0C26C33A69}" destId="{37ADB53A-F8E3-4FBB-9237-AE57ECBE8BE5}" srcOrd="3" destOrd="0" presId="urn:microsoft.com/office/officeart/2005/8/layout/default"/>
    <dgm:cxn modelId="{E84E21E7-F633-46C9-B606-9E4A04CF88D9}" type="presParOf" srcId="{4D74103F-2482-400A-A058-7C0C26C33A69}" destId="{9F693AE5-9204-445A-96DE-5B33DF23D90D}" srcOrd="4" destOrd="0" presId="urn:microsoft.com/office/officeart/2005/8/layout/default"/>
    <dgm:cxn modelId="{A2C51228-9BC2-453D-B9CE-8FCF872B73FA}" type="presParOf" srcId="{4D74103F-2482-400A-A058-7C0C26C33A69}" destId="{779AC644-1D4F-4762-AF4B-982E16E5BA62}" srcOrd="5" destOrd="0" presId="urn:microsoft.com/office/officeart/2005/8/layout/default"/>
    <dgm:cxn modelId="{8351BD99-AF2C-4151-8082-EC7D10528885}" type="presParOf" srcId="{4D74103F-2482-400A-A058-7C0C26C33A69}" destId="{4D050335-AA18-4781-9F82-9AF7351BBEF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DA24DD7D-51E3-49FF-8829-D2820501AC4F}" type="pres">
      <dgm:prSet presAssocID="{460EEFFE-A5EF-4DE4-9962-158710E3A8D3}" presName="diagram" presStyleCnt="0">
        <dgm:presLayoutVars>
          <dgm:dir/>
          <dgm:resizeHandles val="exact"/>
        </dgm:presLayoutVars>
      </dgm:prSet>
      <dgm:spPr/>
    </dgm:pt>
    <dgm:pt modelId="{AB356E9E-DF7A-459E-8502-9A1A40C6249B}" type="pres">
      <dgm:prSet presAssocID="{348D6011-38DA-450C-82C6-3D4444C837B6}" presName="node" presStyleLbl="node1" presStyleIdx="0" presStyleCnt="2">
        <dgm:presLayoutVars>
          <dgm:bulletEnabled val="1"/>
        </dgm:presLayoutVars>
      </dgm:prSet>
      <dgm:spPr/>
    </dgm:pt>
    <dgm:pt modelId="{993D2547-98D4-4DEA-977A-1220941574C6}" type="pres">
      <dgm:prSet presAssocID="{5977CE61-C448-4803-B3B0-5979DD9D8434}" presName="sibTrans" presStyleCnt="0"/>
      <dgm:spPr/>
    </dgm:pt>
    <dgm:pt modelId="{3480B0C5-A93F-47EB-9C3A-8CC59AB70C44}" type="pres">
      <dgm:prSet presAssocID="{B21928D2-44BA-432E-BE31-6CBC7AA9C6F5}" presName="node" presStyleLbl="node1" presStyleIdx="1" presStyleCnt="2">
        <dgm:presLayoutVars>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543052F-F12D-48E4-9321-EE379DF4DFA1}" type="presOf" srcId="{348D6011-38DA-450C-82C6-3D4444C837B6}" destId="{AB356E9E-DF7A-459E-8502-9A1A40C6249B}" srcOrd="0" destOrd="0" presId="urn:microsoft.com/office/officeart/2005/8/layout/default"/>
    <dgm:cxn modelId="{17EECFA9-C57C-49CC-A584-5EEC31517177}" type="presOf" srcId="{460EEFFE-A5EF-4DE4-9962-158710E3A8D3}" destId="{DA24DD7D-51E3-49FF-8829-D2820501AC4F}" srcOrd="0" destOrd="0" presId="urn:microsoft.com/office/officeart/2005/8/layout/default"/>
    <dgm:cxn modelId="{3FE72CAC-B2A5-4845-87AE-78F0B973BE31}" type="presOf" srcId="{B21928D2-44BA-432E-BE31-6CBC7AA9C6F5}" destId="{3480B0C5-A93F-47EB-9C3A-8CC59AB70C44}" srcOrd="0" destOrd="0" presId="urn:microsoft.com/office/officeart/2005/8/layout/default"/>
    <dgm:cxn modelId="{F362CEB4-880E-4979-B127-D6715C9EFEC8}" srcId="{460EEFFE-A5EF-4DE4-9962-158710E3A8D3}" destId="{348D6011-38DA-450C-82C6-3D4444C837B6}" srcOrd="0" destOrd="0" parTransId="{17BC5403-6F37-434F-B483-E6628505DCB6}" sibTransId="{5977CE61-C448-4803-B3B0-5979DD9D8434}"/>
    <dgm:cxn modelId="{71975EB6-6BC2-4DBD-AB50-4AD56A7F4B41}" type="presParOf" srcId="{DA24DD7D-51E3-49FF-8829-D2820501AC4F}" destId="{AB356E9E-DF7A-459E-8502-9A1A40C6249B}" srcOrd="0" destOrd="0" presId="urn:microsoft.com/office/officeart/2005/8/layout/default"/>
    <dgm:cxn modelId="{3C56D681-0657-4DFD-913D-0AEAACC69037}" type="presParOf" srcId="{DA24DD7D-51E3-49FF-8829-D2820501AC4F}" destId="{993D2547-98D4-4DEA-977A-1220941574C6}" srcOrd="1" destOrd="0" presId="urn:microsoft.com/office/officeart/2005/8/layout/default"/>
    <dgm:cxn modelId="{07FD1263-EF22-4577-AAC6-44A74F3EDA52}" type="presParOf" srcId="{DA24DD7D-51E3-49FF-8829-D2820501AC4F}" destId="{3480B0C5-A93F-47EB-9C3A-8CC59AB70C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A919430F-2339-4EBB-BA6C-4DFA05B97C21}" type="pres">
      <dgm:prSet presAssocID="{0447747B-D2D9-4FE6-A179-7E32018AE7E8}" presName="diagram" presStyleCnt="0">
        <dgm:presLayoutVars>
          <dgm:dir/>
          <dgm:resizeHandles val="exact"/>
        </dgm:presLayoutVars>
      </dgm:prSet>
      <dgm:spPr/>
    </dgm:pt>
    <dgm:pt modelId="{731FDF08-9DB5-473F-901F-477BB94BB376}" type="pres">
      <dgm:prSet presAssocID="{8C297694-0D94-45FE-A3BD-51A6BC097BC7}" presName="node" presStyleLbl="node1" presStyleIdx="0" presStyleCnt="11">
        <dgm:presLayoutVars>
          <dgm:bulletEnabled val="1"/>
        </dgm:presLayoutVars>
      </dgm:prSet>
      <dgm:spPr/>
    </dgm:pt>
    <dgm:pt modelId="{2421F2AA-1658-4D14-9E27-B6BF1CD17DC2}" type="pres">
      <dgm:prSet presAssocID="{74614727-DDB6-495C-A2BA-CDBBD2321A42}" presName="sibTrans" presStyleCnt="0"/>
      <dgm:spPr/>
    </dgm:pt>
    <dgm:pt modelId="{75D0D2F4-5855-4D44-A805-7B15BCE43DBE}" type="pres">
      <dgm:prSet presAssocID="{FF5ECEB0-1D4D-437F-8ADA-A4D95DD70909}" presName="node" presStyleLbl="node1" presStyleIdx="1" presStyleCnt="11">
        <dgm:presLayoutVars>
          <dgm:bulletEnabled val="1"/>
        </dgm:presLayoutVars>
      </dgm:prSet>
      <dgm:spPr/>
    </dgm:pt>
    <dgm:pt modelId="{A47F52C0-3335-4C3C-A336-DF86693FA618}" type="pres">
      <dgm:prSet presAssocID="{A96372B8-C848-43A2-A432-6619E3863D8A}" presName="sibTrans" presStyleCnt="0"/>
      <dgm:spPr/>
    </dgm:pt>
    <dgm:pt modelId="{A7A63B08-DC1A-4D28-BE3B-5E7E12806F69}" type="pres">
      <dgm:prSet presAssocID="{837662E5-5787-436F-8FC2-E437D1E89CE5}" presName="node" presStyleLbl="node1" presStyleIdx="2" presStyleCnt="11">
        <dgm:presLayoutVars>
          <dgm:bulletEnabled val="1"/>
        </dgm:presLayoutVars>
      </dgm:prSet>
      <dgm:spPr/>
    </dgm:pt>
    <dgm:pt modelId="{FD627EA4-1AC9-4487-86C1-6ECF79267886}" type="pres">
      <dgm:prSet presAssocID="{A5A3D848-78D1-4FAB-BBDE-E197C161716C}" presName="sibTrans" presStyleCnt="0"/>
      <dgm:spPr/>
    </dgm:pt>
    <dgm:pt modelId="{2F68F5BA-EDB6-468E-9197-351B88BE2DB0}" type="pres">
      <dgm:prSet presAssocID="{A01FCD89-6243-4121-9CA2-775DBC375EAC}" presName="node" presStyleLbl="node1" presStyleIdx="3" presStyleCnt="11">
        <dgm:presLayoutVars>
          <dgm:bulletEnabled val="1"/>
        </dgm:presLayoutVars>
      </dgm:prSet>
      <dgm:spPr/>
    </dgm:pt>
    <dgm:pt modelId="{5C760725-A93D-48B7-ABF1-B4DB706D954C}" type="pres">
      <dgm:prSet presAssocID="{2BABA867-2496-421B-851D-334249B0D644}" presName="sibTrans" presStyleCnt="0"/>
      <dgm:spPr/>
    </dgm:pt>
    <dgm:pt modelId="{205B9ECF-14BB-450B-93B4-017260194E83}" type="pres">
      <dgm:prSet presAssocID="{CE2B7CE5-235A-47B8-9DAE-EE944060365E}" presName="node" presStyleLbl="node1" presStyleIdx="4" presStyleCnt="11">
        <dgm:presLayoutVars>
          <dgm:bulletEnabled val="1"/>
        </dgm:presLayoutVars>
      </dgm:prSet>
      <dgm:spPr/>
    </dgm:pt>
    <dgm:pt modelId="{4CE77416-8A3E-4C9C-B019-C2E663C36A5B}" type="pres">
      <dgm:prSet presAssocID="{CFA1E371-47E8-4420-AA86-41B20BC478DD}" presName="sibTrans" presStyleCnt="0"/>
      <dgm:spPr/>
    </dgm:pt>
    <dgm:pt modelId="{ED8C63F5-F5F0-483C-9938-29AC34BF7380}" type="pres">
      <dgm:prSet presAssocID="{D89FDDA3-A504-4236-863A-C0C08D10DD3A}" presName="node" presStyleLbl="node1" presStyleIdx="5" presStyleCnt="11">
        <dgm:presLayoutVars>
          <dgm:bulletEnabled val="1"/>
        </dgm:presLayoutVars>
      </dgm:prSet>
      <dgm:spPr/>
    </dgm:pt>
    <dgm:pt modelId="{9D84CC72-C116-4A64-B141-56206693F201}" type="pres">
      <dgm:prSet presAssocID="{730D1583-FF13-4E1F-B56F-A0B52558831B}" presName="sibTrans" presStyleCnt="0"/>
      <dgm:spPr/>
    </dgm:pt>
    <dgm:pt modelId="{3A47121A-2114-4207-95B3-0A9E13C582E0}" type="pres">
      <dgm:prSet presAssocID="{E2F665FE-29C8-49E1-8009-C917A696884E}" presName="node" presStyleLbl="node1" presStyleIdx="6" presStyleCnt="11">
        <dgm:presLayoutVars>
          <dgm:bulletEnabled val="1"/>
        </dgm:presLayoutVars>
      </dgm:prSet>
      <dgm:spPr/>
    </dgm:pt>
    <dgm:pt modelId="{B2C01B34-CCF8-4A86-89B8-9855218D6EA0}" type="pres">
      <dgm:prSet presAssocID="{26C8A2A7-061D-4892-B501-D4D53A99B4E6}" presName="sibTrans" presStyleCnt="0"/>
      <dgm:spPr/>
    </dgm:pt>
    <dgm:pt modelId="{ADE5E7F3-9A8B-495F-9D31-7570C9739EC1}" type="pres">
      <dgm:prSet presAssocID="{4D79BF87-014B-4E2A-8170-ABA436DA1326}" presName="node" presStyleLbl="node1" presStyleIdx="7" presStyleCnt="11">
        <dgm:presLayoutVars>
          <dgm:bulletEnabled val="1"/>
        </dgm:presLayoutVars>
      </dgm:prSet>
      <dgm:spPr/>
    </dgm:pt>
    <dgm:pt modelId="{72C586B8-6901-4D72-9527-E34642655228}" type="pres">
      <dgm:prSet presAssocID="{EEA8CFAE-F87D-43F6-9DC3-0EC8D19FF934}" presName="sibTrans" presStyleCnt="0"/>
      <dgm:spPr/>
    </dgm:pt>
    <dgm:pt modelId="{62EDDB11-4BFA-44EE-BF40-5972D1635698}" type="pres">
      <dgm:prSet presAssocID="{60B9F5E6-177C-40DA-BBA2-4FEA87D2E455}" presName="node" presStyleLbl="node1" presStyleIdx="8" presStyleCnt="11">
        <dgm:presLayoutVars>
          <dgm:bulletEnabled val="1"/>
        </dgm:presLayoutVars>
      </dgm:prSet>
      <dgm:spPr/>
    </dgm:pt>
    <dgm:pt modelId="{16C624D9-149B-42F2-BAD9-774CE6027BB8}" type="pres">
      <dgm:prSet presAssocID="{89C259F2-F303-4150-983F-B16CD865ED8D}" presName="sibTrans" presStyleCnt="0"/>
      <dgm:spPr/>
    </dgm:pt>
    <dgm:pt modelId="{CBB9C0C8-F9E8-4A75-8104-17C0F26CDAC1}" type="pres">
      <dgm:prSet presAssocID="{72B71629-75F1-4514-AAA5-28FC3429E198}" presName="node" presStyleLbl="node1" presStyleIdx="9" presStyleCnt="11">
        <dgm:presLayoutVars>
          <dgm:bulletEnabled val="1"/>
        </dgm:presLayoutVars>
      </dgm:prSet>
      <dgm:spPr/>
    </dgm:pt>
    <dgm:pt modelId="{AEF96076-53A6-4B85-AC27-FCFBEEB001AD}" type="pres">
      <dgm:prSet presAssocID="{23CB4F71-2FC6-40E3-8D27-D950FBCE98D3}" presName="sibTrans" presStyleCnt="0"/>
      <dgm:spPr/>
    </dgm:pt>
    <dgm:pt modelId="{D7899385-52D8-489F-AFF1-8C8D179D7D04}" type="pres">
      <dgm:prSet presAssocID="{C2A52DEA-B7AF-40FA-9C82-326552A13907}" presName="node" presStyleLbl="node1" presStyleIdx="10" presStyleCnt="11">
        <dgm:presLayoutVars>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82DFB008-B979-4225-8D23-4C44A34D2577}" srcId="{0447747B-D2D9-4FE6-A179-7E32018AE7E8}" destId="{FF5ECEB0-1D4D-437F-8ADA-A4D95DD70909}" srcOrd="1" destOrd="0" parTransId="{3A560F3D-CED2-4944-A73B-DAEDD584A761}" sibTransId="{A96372B8-C848-43A2-A432-6619E3863D8A}"/>
    <dgm:cxn modelId="{E9A94909-41E6-4451-A273-3C76825286FA}" type="presOf" srcId="{60B9F5E6-177C-40DA-BBA2-4FEA87D2E455}" destId="{62EDDB11-4BFA-44EE-BF40-5972D1635698}" srcOrd="0" destOrd="0" presId="urn:microsoft.com/office/officeart/2005/8/layout/default"/>
    <dgm:cxn modelId="{36CDFD19-4392-42E8-A187-2A6E58511DD0}" type="presOf" srcId="{4D79BF87-014B-4E2A-8170-ABA436DA1326}" destId="{ADE5E7F3-9A8B-495F-9D31-7570C9739EC1}" srcOrd="0" destOrd="0" presId="urn:microsoft.com/office/officeart/2005/8/layout/default"/>
    <dgm:cxn modelId="{328DC81B-1369-40D0-BB60-8AC0518ADF35}" srcId="{0447747B-D2D9-4FE6-A179-7E32018AE7E8}" destId="{C2A52DEA-B7AF-40FA-9C82-326552A13907}" srcOrd="10" destOrd="0" parTransId="{83925548-13D2-4993-A354-8221A1A6F1EE}" sibTransId="{3C98904C-F1BB-46D7-A595-535317CC39E3}"/>
    <dgm:cxn modelId="{5EB11E32-809C-4FAA-B886-B46C40838EAB}" type="presOf" srcId="{72B71629-75F1-4514-AAA5-28FC3429E198}" destId="{CBB9C0C8-F9E8-4A75-8104-17C0F26CDAC1}" srcOrd="0" destOrd="0" presId="urn:microsoft.com/office/officeart/2005/8/layout/default"/>
    <dgm:cxn modelId="{84616760-AB71-4C3F-9E72-C4D16DC0B116}" srcId="{0447747B-D2D9-4FE6-A179-7E32018AE7E8}" destId="{A01FCD89-6243-4121-9CA2-775DBC375EAC}" srcOrd="3" destOrd="0" parTransId="{538C810F-E2D7-4966-980D-E3E3D693011C}" sibTransId="{2BABA867-2496-421B-851D-334249B0D644}"/>
    <dgm:cxn modelId="{45B11473-7A45-4E34-A8DF-C6C7D2B6E5C7}" type="presOf" srcId="{D89FDDA3-A504-4236-863A-C0C08D10DD3A}" destId="{ED8C63F5-F5F0-483C-9938-29AC34BF7380}" srcOrd="0" destOrd="0" presId="urn:microsoft.com/office/officeart/2005/8/layout/default"/>
    <dgm:cxn modelId="{5078C473-3A07-470F-8052-1DCBA7F2CFF3}" type="presOf" srcId="{CE2B7CE5-235A-47B8-9DAE-EE944060365E}" destId="{205B9ECF-14BB-450B-93B4-017260194E83}" srcOrd="0" destOrd="0" presId="urn:microsoft.com/office/officeart/2005/8/layout/default"/>
    <dgm:cxn modelId="{CA69AE56-A246-4942-85D7-8EA4D3316D94}" srcId="{0447747B-D2D9-4FE6-A179-7E32018AE7E8}" destId="{4D79BF87-014B-4E2A-8170-ABA436DA1326}" srcOrd="7" destOrd="0" parTransId="{80727683-8A12-45F9-94E6-699A08EF5A43}" sibTransId="{EEA8CFAE-F87D-43F6-9DC3-0EC8D19FF934}"/>
    <dgm:cxn modelId="{BC37117F-876F-4062-9422-C646EFCD01C9}" type="presOf" srcId="{A01FCD89-6243-4121-9CA2-775DBC375EAC}" destId="{2F68F5BA-EDB6-468E-9197-351B88BE2DB0}" srcOrd="0" destOrd="0" presId="urn:microsoft.com/office/officeart/2005/8/layout/default"/>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941B748E-1EEE-4A23-BA72-0F2A61908688}" type="presOf" srcId="{FF5ECEB0-1D4D-437F-8ADA-A4D95DD70909}" destId="{75D0D2F4-5855-4D44-A805-7B15BCE43DBE}" srcOrd="0" destOrd="0" presId="urn:microsoft.com/office/officeart/2005/8/layout/default"/>
    <dgm:cxn modelId="{E36563A1-1B54-4542-B4D1-BB48BA962491}" srcId="{0447747B-D2D9-4FE6-A179-7E32018AE7E8}" destId="{60B9F5E6-177C-40DA-BBA2-4FEA87D2E455}" srcOrd="8" destOrd="0" parTransId="{45F987E3-0852-40AA-99E7-A57AC0DE2396}" sibTransId="{89C259F2-F303-4150-983F-B16CD865ED8D}"/>
    <dgm:cxn modelId="{A8DA46BA-5E68-4A60-88D5-B52448F8C5E5}" type="presOf" srcId="{8C297694-0D94-45FE-A3BD-51A6BC097BC7}" destId="{731FDF08-9DB5-473F-901F-477BB94BB376}" srcOrd="0" destOrd="0" presId="urn:microsoft.com/office/officeart/2005/8/layout/default"/>
    <dgm:cxn modelId="{ED3127BB-6B85-4E7F-A46A-FD881B29AC26}" srcId="{0447747B-D2D9-4FE6-A179-7E32018AE7E8}" destId="{D89FDDA3-A504-4236-863A-C0C08D10DD3A}" srcOrd="5" destOrd="0" parTransId="{81E14341-D514-4E78-9544-CC7537D34E04}" sibTransId="{730D1583-FF13-4E1F-B56F-A0B52558831B}"/>
    <dgm:cxn modelId="{C4A195BD-2A80-45D9-A67B-F84F004AA04B}" type="presOf" srcId="{0447747B-D2D9-4FE6-A179-7E32018AE7E8}" destId="{A919430F-2339-4EBB-BA6C-4DFA05B97C21}" srcOrd="0" destOrd="0" presId="urn:microsoft.com/office/officeart/2005/8/layout/default"/>
    <dgm:cxn modelId="{E4252BC4-1C77-4632-BA2E-88E7A5E66937}" type="presOf" srcId="{837662E5-5787-436F-8FC2-E437D1E89CE5}" destId="{A7A63B08-DC1A-4D28-BE3B-5E7E12806F69}" srcOrd="0" destOrd="0" presId="urn:microsoft.com/office/officeart/2005/8/layout/default"/>
    <dgm:cxn modelId="{B6C0EDCF-CD51-4DD1-B3DC-BA735E2D32BA}" type="presOf" srcId="{C2A52DEA-B7AF-40FA-9C82-326552A13907}" destId="{D7899385-52D8-489F-AFF1-8C8D179D7D04}" srcOrd="0" destOrd="0" presId="urn:microsoft.com/office/officeart/2005/8/layout/default"/>
    <dgm:cxn modelId="{CC15BAD1-C749-4618-953A-E70EE8C864A9}" srcId="{0447747B-D2D9-4FE6-A179-7E32018AE7E8}" destId="{8C297694-0D94-45FE-A3BD-51A6BC097BC7}" srcOrd="0" destOrd="0" parTransId="{74FE82BE-3CC8-46EF-97BA-ED6EA95A309D}" sibTransId="{74614727-DDB6-495C-A2BA-CDBBD2321A42}"/>
    <dgm:cxn modelId="{AF913FD2-6560-49D8-B04F-33B7E90AB8CF}" type="presOf" srcId="{E2F665FE-29C8-49E1-8009-C917A696884E}" destId="{3A47121A-2114-4207-95B3-0A9E13C582E0}" srcOrd="0" destOrd="0" presId="urn:microsoft.com/office/officeart/2005/8/layout/default"/>
    <dgm:cxn modelId="{414F69DE-8F17-4E0A-8F1A-ED1E4595BD85}" srcId="{0447747B-D2D9-4FE6-A179-7E32018AE7E8}" destId="{837662E5-5787-436F-8FC2-E437D1E89CE5}" srcOrd="2" destOrd="0" parTransId="{AC396337-7957-43C3-A129-1206EE62A2B2}" sibTransId="{A5A3D848-78D1-4FAB-BBDE-E197C161716C}"/>
    <dgm:cxn modelId="{06B5B047-5030-4C20-B1D8-3C0C72ACDA73}" type="presParOf" srcId="{A919430F-2339-4EBB-BA6C-4DFA05B97C21}" destId="{731FDF08-9DB5-473F-901F-477BB94BB376}" srcOrd="0" destOrd="0" presId="urn:microsoft.com/office/officeart/2005/8/layout/default"/>
    <dgm:cxn modelId="{7AF5D8EB-A0A7-44E3-9E29-80488BB54998}" type="presParOf" srcId="{A919430F-2339-4EBB-BA6C-4DFA05B97C21}" destId="{2421F2AA-1658-4D14-9E27-B6BF1CD17DC2}" srcOrd="1" destOrd="0" presId="urn:microsoft.com/office/officeart/2005/8/layout/default"/>
    <dgm:cxn modelId="{54AE937D-A5E9-479A-9591-4F73A5C31FF0}" type="presParOf" srcId="{A919430F-2339-4EBB-BA6C-4DFA05B97C21}" destId="{75D0D2F4-5855-4D44-A805-7B15BCE43DBE}" srcOrd="2" destOrd="0" presId="urn:microsoft.com/office/officeart/2005/8/layout/default"/>
    <dgm:cxn modelId="{2B79B7F1-40B8-4E45-B985-9E3FCA63375D}" type="presParOf" srcId="{A919430F-2339-4EBB-BA6C-4DFA05B97C21}" destId="{A47F52C0-3335-4C3C-A336-DF86693FA618}" srcOrd="3" destOrd="0" presId="urn:microsoft.com/office/officeart/2005/8/layout/default"/>
    <dgm:cxn modelId="{03362831-B26F-4E34-86D8-4C54F678A376}" type="presParOf" srcId="{A919430F-2339-4EBB-BA6C-4DFA05B97C21}" destId="{A7A63B08-DC1A-4D28-BE3B-5E7E12806F69}" srcOrd="4" destOrd="0" presId="urn:microsoft.com/office/officeart/2005/8/layout/default"/>
    <dgm:cxn modelId="{A1264FD8-7CCC-4114-864F-5355D9DC9125}" type="presParOf" srcId="{A919430F-2339-4EBB-BA6C-4DFA05B97C21}" destId="{FD627EA4-1AC9-4487-86C1-6ECF79267886}" srcOrd="5" destOrd="0" presId="urn:microsoft.com/office/officeart/2005/8/layout/default"/>
    <dgm:cxn modelId="{93BA29DA-29D3-442F-AF14-3DC1CCFF1059}" type="presParOf" srcId="{A919430F-2339-4EBB-BA6C-4DFA05B97C21}" destId="{2F68F5BA-EDB6-468E-9197-351B88BE2DB0}" srcOrd="6" destOrd="0" presId="urn:microsoft.com/office/officeart/2005/8/layout/default"/>
    <dgm:cxn modelId="{A65ED7E4-ED41-4993-9128-212BB8D67093}" type="presParOf" srcId="{A919430F-2339-4EBB-BA6C-4DFA05B97C21}" destId="{5C760725-A93D-48B7-ABF1-B4DB706D954C}" srcOrd="7" destOrd="0" presId="urn:microsoft.com/office/officeart/2005/8/layout/default"/>
    <dgm:cxn modelId="{F2BC936F-9444-437E-94AF-AD6D36A3F681}" type="presParOf" srcId="{A919430F-2339-4EBB-BA6C-4DFA05B97C21}" destId="{205B9ECF-14BB-450B-93B4-017260194E83}" srcOrd="8" destOrd="0" presId="urn:microsoft.com/office/officeart/2005/8/layout/default"/>
    <dgm:cxn modelId="{B92551F6-C127-4FA8-89DE-677D77FF7E48}" type="presParOf" srcId="{A919430F-2339-4EBB-BA6C-4DFA05B97C21}" destId="{4CE77416-8A3E-4C9C-B019-C2E663C36A5B}" srcOrd="9" destOrd="0" presId="urn:microsoft.com/office/officeart/2005/8/layout/default"/>
    <dgm:cxn modelId="{BD042E11-EE05-45F0-9F4E-71D5A81BCB30}" type="presParOf" srcId="{A919430F-2339-4EBB-BA6C-4DFA05B97C21}" destId="{ED8C63F5-F5F0-483C-9938-29AC34BF7380}" srcOrd="10" destOrd="0" presId="urn:microsoft.com/office/officeart/2005/8/layout/default"/>
    <dgm:cxn modelId="{8301C543-6D50-4125-A380-0F67AE8561FC}" type="presParOf" srcId="{A919430F-2339-4EBB-BA6C-4DFA05B97C21}" destId="{9D84CC72-C116-4A64-B141-56206693F201}" srcOrd="11" destOrd="0" presId="urn:microsoft.com/office/officeart/2005/8/layout/default"/>
    <dgm:cxn modelId="{118FD803-F260-4978-BDC4-95AB22F7BCF7}" type="presParOf" srcId="{A919430F-2339-4EBB-BA6C-4DFA05B97C21}" destId="{3A47121A-2114-4207-95B3-0A9E13C582E0}" srcOrd="12" destOrd="0" presId="urn:microsoft.com/office/officeart/2005/8/layout/default"/>
    <dgm:cxn modelId="{2D3C37F0-5109-42AA-AAAB-F662A0FE044B}" type="presParOf" srcId="{A919430F-2339-4EBB-BA6C-4DFA05B97C21}" destId="{B2C01B34-CCF8-4A86-89B8-9855218D6EA0}" srcOrd="13" destOrd="0" presId="urn:microsoft.com/office/officeart/2005/8/layout/default"/>
    <dgm:cxn modelId="{D13890B5-9315-4670-809A-55D142CE8C35}" type="presParOf" srcId="{A919430F-2339-4EBB-BA6C-4DFA05B97C21}" destId="{ADE5E7F3-9A8B-495F-9D31-7570C9739EC1}" srcOrd="14" destOrd="0" presId="urn:microsoft.com/office/officeart/2005/8/layout/default"/>
    <dgm:cxn modelId="{074FFD46-F597-4504-B7D0-A4B2FAB8FEF5}" type="presParOf" srcId="{A919430F-2339-4EBB-BA6C-4DFA05B97C21}" destId="{72C586B8-6901-4D72-9527-E34642655228}" srcOrd="15" destOrd="0" presId="urn:microsoft.com/office/officeart/2005/8/layout/default"/>
    <dgm:cxn modelId="{392C2E6E-C873-4AD6-AD81-838F95EBAA47}" type="presParOf" srcId="{A919430F-2339-4EBB-BA6C-4DFA05B97C21}" destId="{62EDDB11-4BFA-44EE-BF40-5972D1635698}" srcOrd="16" destOrd="0" presId="urn:microsoft.com/office/officeart/2005/8/layout/default"/>
    <dgm:cxn modelId="{136400C7-7099-4379-B3D2-573A36048E67}" type="presParOf" srcId="{A919430F-2339-4EBB-BA6C-4DFA05B97C21}" destId="{16C624D9-149B-42F2-BAD9-774CE6027BB8}" srcOrd="17" destOrd="0" presId="urn:microsoft.com/office/officeart/2005/8/layout/default"/>
    <dgm:cxn modelId="{2DAF8376-9EB5-46F3-9399-6C96D0F8C00B}" type="presParOf" srcId="{A919430F-2339-4EBB-BA6C-4DFA05B97C21}" destId="{CBB9C0C8-F9E8-4A75-8104-17C0F26CDAC1}" srcOrd="18" destOrd="0" presId="urn:microsoft.com/office/officeart/2005/8/layout/default"/>
    <dgm:cxn modelId="{8E113E37-9B99-4D01-9EDE-462D49E65A1C}" type="presParOf" srcId="{A919430F-2339-4EBB-BA6C-4DFA05B97C21}" destId="{AEF96076-53A6-4B85-AC27-FCFBEEB001AD}" srcOrd="19" destOrd="0" presId="urn:microsoft.com/office/officeart/2005/8/layout/default"/>
    <dgm:cxn modelId="{885627A4-9CD3-4F8F-9ED4-0507D7359F4F}" type="presParOf" srcId="{A919430F-2339-4EBB-BA6C-4DFA05B97C21}" destId="{D7899385-52D8-489F-AFF1-8C8D179D7D04}"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419931B9-7660-4BD7-9AF6-B3DDEBA65530}" type="pres">
      <dgm:prSet presAssocID="{EE079256-816F-46CB-AF5A-473D818EF135}" presName="diagram" presStyleCnt="0">
        <dgm:presLayoutVars>
          <dgm:dir/>
          <dgm:resizeHandles val="exact"/>
        </dgm:presLayoutVars>
      </dgm:prSet>
      <dgm:spPr/>
    </dgm:pt>
    <dgm:pt modelId="{2BC08F14-6860-4A33-8A11-52033A9DE5EC}" type="pres">
      <dgm:prSet presAssocID="{B0B30D80-E9AE-406B-A5DE-F3FDEAC749F0}" presName="node" presStyleLbl="node1" presStyleIdx="0" presStyleCnt="12">
        <dgm:presLayoutVars>
          <dgm:bulletEnabled val="1"/>
        </dgm:presLayoutVars>
      </dgm:prSet>
      <dgm:spPr/>
    </dgm:pt>
    <dgm:pt modelId="{7075730C-1A3F-4830-A388-79B6F64047A8}" type="pres">
      <dgm:prSet presAssocID="{6D5BCF26-87C0-4D18-A3E4-C888DB68F69E}" presName="sibTrans" presStyleCnt="0"/>
      <dgm:spPr/>
    </dgm:pt>
    <dgm:pt modelId="{07527327-7C66-4B53-A37A-8E3DC83A2BE0}" type="pres">
      <dgm:prSet presAssocID="{6346E332-7D4F-4950-B04D-E5EEE61FA4E6}" presName="node" presStyleLbl="node1" presStyleIdx="1" presStyleCnt="12">
        <dgm:presLayoutVars>
          <dgm:bulletEnabled val="1"/>
        </dgm:presLayoutVars>
      </dgm:prSet>
      <dgm:spPr/>
    </dgm:pt>
    <dgm:pt modelId="{F9C5EF71-6260-4223-BBDF-C0F81BDC05BF}" type="pres">
      <dgm:prSet presAssocID="{83ECF606-3E8B-49F8-93D1-D57F562295E7}" presName="sibTrans" presStyleCnt="0"/>
      <dgm:spPr/>
    </dgm:pt>
    <dgm:pt modelId="{1AF97BCE-E358-41FC-A81A-7EC7B75BD106}" type="pres">
      <dgm:prSet presAssocID="{6F5FE04D-0349-4F2A-9EAA-DEEA63F380C7}" presName="node" presStyleLbl="node1" presStyleIdx="2" presStyleCnt="12">
        <dgm:presLayoutVars>
          <dgm:bulletEnabled val="1"/>
        </dgm:presLayoutVars>
      </dgm:prSet>
      <dgm:spPr/>
    </dgm:pt>
    <dgm:pt modelId="{0D554DDC-4777-4364-ADA8-F17D94FFFBCC}" type="pres">
      <dgm:prSet presAssocID="{22D541B7-A7D3-441F-863C-8B36C498A45B}" presName="sibTrans" presStyleCnt="0"/>
      <dgm:spPr/>
    </dgm:pt>
    <dgm:pt modelId="{D6C252B6-7B57-4E33-83C6-B5433496C3D3}" type="pres">
      <dgm:prSet presAssocID="{5AC9B20A-57B7-4E09-BDC0-DD2C1329B322}" presName="node" presStyleLbl="node1" presStyleIdx="3" presStyleCnt="12">
        <dgm:presLayoutVars>
          <dgm:bulletEnabled val="1"/>
        </dgm:presLayoutVars>
      </dgm:prSet>
      <dgm:spPr/>
    </dgm:pt>
    <dgm:pt modelId="{0C579F83-2773-435B-B808-46F6EE834CBD}" type="pres">
      <dgm:prSet presAssocID="{FA332637-2CA2-49BF-B239-A12EDDA97CD7}" presName="sibTrans" presStyleCnt="0"/>
      <dgm:spPr/>
    </dgm:pt>
    <dgm:pt modelId="{66158FF7-19D0-4788-B408-571ABF632D1E}" type="pres">
      <dgm:prSet presAssocID="{19D5D170-504E-48E6-B23A-90924C6FA8A5}" presName="node" presStyleLbl="node1" presStyleIdx="4" presStyleCnt="12">
        <dgm:presLayoutVars>
          <dgm:bulletEnabled val="1"/>
        </dgm:presLayoutVars>
      </dgm:prSet>
      <dgm:spPr/>
    </dgm:pt>
    <dgm:pt modelId="{7A142588-3FD8-468F-A455-6093F544D3A4}" type="pres">
      <dgm:prSet presAssocID="{BB20D3E9-231F-4077-94A0-0D80DFC4722B}" presName="sibTrans" presStyleCnt="0"/>
      <dgm:spPr/>
    </dgm:pt>
    <dgm:pt modelId="{5FEBF880-8571-4A09-B49F-E6EC3B5B11AC}" type="pres">
      <dgm:prSet presAssocID="{7A483E7F-9D31-412A-B1FA-A6D318AEEADD}" presName="node" presStyleLbl="node1" presStyleIdx="5" presStyleCnt="12">
        <dgm:presLayoutVars>
          <dgm:bulletEnabled val="1"/>
        </dgm:presLayoutVars>
      </dgm:prSet>
      <dgm:spPr/>
    </dgm:pt>
    <dgm:pt modelId="{1AA4844D-4154-4D39-8208-7F5033645273}" type="pres">
      <dgm:prSet presAssocID="{54AA6B21-4280-4A93-B7EC-EB3A6CAAAF9E}" presName="sibTrans" presStyleCnt="0"/>
      <dgm:spPr/>
    </dgm:pt>
    <dgm:pt modelId="{F511C3BC-FBCC-4CB2-A286-B45F7ABBD69C}" type="pres">
      <dgm:prSet presAssocID="{4D6E299E-043E-4D08-9EEE-9B97666F2B6D}" presName="node" presStyleLbl="node1" presStyleIdx="6" presStyleCnt="12">
        <dgm:presLayoutVars>
          <dgm:bulletEnabled val="1"/>
        </dgm:presLayoutVars>
      </dgm:prSet>
      <dgm:spPr/>
    </dgm:pt>
    <dgm:pt modelId="{A0D08125-172E-40EA-974D-28B71C064C79}" type="pres">
      <dgm:prSet presAssocID="{16BA4080-A3B4-4010-BAC2-7BB6BC89B4D3}" presName="sibTrans" presStyleCnt="0"/>
      <dgm:spPr/>
    </dgm:pt>
    <dgm:pt modelId="{DF9A3E56-4230-410E-90C0-7FAF82B939FE}" type="pres">
      <dgm:prSet presAssocID="{350FF9B5-DFE3-4C3D-B639-5350AE87A9D9}" presName="node" presStyleLbl="node1" presStyleIdx="7" presStyleCnt="12">
        <dgm:presLayoutVars>
          <dgm:bulletEnabled val="1"/>
        </dgm:presLayoutVars>
      </dgm:prSet>
      <dgm:spPr/>
    </dgm:pt>
    <dgm:pt modelId="{93B91480-0B56-4FEB-B4FA-435D90BDEFDF}" type="pres">
      <dgm:prSet presAssocID="{9345A7AA-FF67-41F1-A8F1-2DE541723A91}" presName="sibTrans" presStyleCnt="0"/>
      <dgm:spPr/>
    </dgm:pt>
    <dgm:pt modelId="{084928E2-D7DD-40AF-8D60-F3339100D670}" type="pres">
      <dgm:prSet presAssocID="{7745E80B-A80A-4891-9B18-9FCC03086E71}" presName="node" presStyleLbl="node1" presStyleIdx="8" presStyleCnt="12">
        <dgm:presLayoutVars>
          <dgm:bulletEnabled val="1"/>
        </dgm:presLayoutVars>
      </dgm:prSet>
      <dgm:spPr/>
    </dgm:pt>
    <dgm:pt modelId="{C7A9BD2D-9583-4460-9B93-A54A6D5A560B}" type="pres">
      <dgm:prSet presAssocID="{26A0F86D-5BF3-4E86-8551-F2FF794A593E}" presName="sibTrans" presStyleCnt="0"/>
      <dgm:spPr/>
    </dgm:pt>
    <dgm:pt modelId="{E98DAA9A-B188-4920-A1B3-87E85540BC03}" type="pres">
      <dgm:prSet presAssocID="{E058455C-FDED-473A-AEF8-5674A3F316F7}" presName="node" presStyleLbl="node1" presStyleIdx="9" presStyleCnt="12">
        <dgm:presLayoutVars>
          <dgm:bulletEnabled val="1"/>
        </dgm:presLayoutVars>
      </dgm:prSet>
      <dgm:spPr/>
    </dgm:pt>
    <dgm:pt modelId="{AC777F33-7805-4EDC-B73E-333E2CC79139}" type="pres">
      <dgm:prSet presAssocID="{CBFB1E5B-345D-4F98-B7E5-BD507428C1C4}" presName="sibTrans" presStyleCnt="0"/>
      <dgm:spPr/>
    </dgm:pt>
    <dgm:pt modelId="{F527397E-7CD4-42F7-90AB-48794D5DCD7B}" type="pres">
      <dgm:prSet presAssocID="{FD452145-4A35-48FF-A676-9BA39D26849D}" presName="node" presStyleLbl="node1" presStyleIdx="10" presStyleCnt="12">
        <dgm:presLayoutVars>
          <dgm:bulletEnabled val="1"/>
        </dgm:presLayoutVars>
      </dgm:prSet>
      <dgm:spPr/>
    </dgm:pt>
    <dgm:pt modelId="{E174DA3E-2187-4DFB-860C-727185839865}" type="pres">
      <dgm:prSet presAssocID="{D9B1467B-F21C-4E44-901C-0FF06978ACCF}" presName="sibTrans" presStyleCnt="0"/>
      <dgm:spPr/>
    </dgm:pt>
    <dgm:pt modelId="{2D7A2622-9D20-4D0B-BD83-499AB4C51382}" type="pres">
      <dgm:prSet presAssocID="{118999E0-6B83-431E-9994-48E138584782}" presName="node" presStyleLbl="node1" presStyleIdx="11" presStyleCnt="12">
        <dgm:presLayoutVars>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631B9F05-0982-4A46-A611-1086D1A91C09}" srcId="{EE079256-816F-46CB-AF5A-473D818EF135}" destId="{4D6E299E-043E-4D08-9EEE-9B97666F2B6D}" srcOrd="6" destOrd="0" parTransId="{AC1FBD20-4228-42AE-9AED-F50659434010}" sibTransId="{16BA4080-A3B4-4010-BAC2-7BB6BC89B4D3}"/>
    <dgm:cxn modelId="{2989F022-C710-453C-AD47-420C94A870A3}" srcId="{EE079256-816F-46CB-AF5A-473D818EF135}" destId="{5AC9B20A-57B7-4E09-BDC0-DD2C1329B322}" srcOrd="3" destOrd="0" parTransId="{F47ED4C9-84E3-4456-A4DF-7C4C8F541A8D}" sibTransId="{FA332637-2CA2-49BF-B239-A12EDDA97CD7}"/>
    <dgm:cxn modelId="{E4A07729-77D6-4FB4-8509-2AAE91D67E87}" type="presOf" srcId="{EE079256-816F-46CB-AF5A-473D818EF135}" destId="{419931B9-7660-4BD7-9AF6-B3DDEBA65530}" srcOrd="0" destOrd="0" presId="urn:microsoft.com/office/officeart/2005/8/layout/default"/>
    <dgm:cxn modelId="{B19CE035-E38D-4786-A007-AD54C135DB34}" type="presOf" srcId="{E058455C-FDED-473A-AEF8-5674A3F316F7}" destId="{E98DAA9A-B188-4920-A1B3-87E85540BC03}" srcOrd="0" destOrd="0" presId="urn:microsoft.com/office/officeart/2005/8/layout/default"/>
    <dgm:cxn modelId="{4E07D636-07AE-4323-A3A9-52AF240EB4F5}" type="presOf" srcId="{118999E0-6B83-431E-9994-48E138584782}" destId="{2D7A2622-9D20-4D0B-BD83-499AB4C51382}" srcOrd="0" destOrd="0" presId="urn:microsoft.com/office/officeart/2005/8/layout/default"/>
    <dgm:cxn modelId="{B1DE983D-B008-432F-9A1D-9A9B21D323FF}" srcId="{EE079256-816F-46CB-AF5A-473D818EF135}" destId="{B0B30D80-E9AE-406B-A5DE-F3FDEAC749F0}" srcOrd="0" destOrd="0" parTransId="{A7F11239-8B0D-45B3-BA8B-C7B27C2B013D}" sibTransId="{6D5BCF26-87C0-4D18-A3E4-C888DB68F69E}"/>
    <dgm:cxn modelId="{B343313F-0388-4F1E-8568-2C7F0AAD4E20}" type="presOf" srcId="{6F5FE04D-0349-4F2A-9EAA-DEEA63F380C7}" destId="{1AF97BCE-E358-41FC-A81A-7EC7B75BD106}" srcOrd="0" destOrd="0" presId="urn:microsoft.com/office/officeart/2005/8/layout/default"/>
    <dgm:cxn modelId="{8A433360-BA90-4A4B-9093-A66F1E330E11}" srcId="{EE079256-816F-46CB-AF5A-473D818EF135}" destId="{6346E332-7D4F-4950-B04D-E5EEE61FA4E6}" srcOrd="1" destOrd="0" parTransId="{4B1EED9D-2230-48BF-A7CA-7749EB698946}" sibTransId="{83ECF606-3E8B-49F8-93D1-D57F562295E7}"/>
    <dgm:cxn modelId="{D9AF2054-E07D-488C-A81F-2D0EEFE4B69E}" srcId="{EE079256-816F-46CB-AF5A-473D818EF135}" destId="{FD452145-4A35-48FF-A676-9BA39D26849D}" srcOrd="10" destOrd="0" parTransId="{8D2C8CE8-6A79-4F71-953E-A1CF457B590D}" sibTransId="{D9B1467B-F21C-4E44-901C-0FF06978ACCF}"/>
    <dgm:cxn modelId="{2AF23D86-8238-4177-A8F6-4EFFFC22AD47}" type="presOf" srcId="{5AC9B20A-57B7-4E09-BDC0-DD2C1329B322}" destId="{D6C252B6-7B57-4E33-83C6-B5433496C3D3}" srcOrd="0" destOrd="0" presId="urn:microsoft.com/office/officeart/2005/8/layout/default"/>
    <dgm:cxn modelId="{F90F8189-2925-443D-B9E9-0CDDD1C6E511}" type="presOf" srcId="{B0B30D80-E9AE-406B-A5DE-F3FDEAC749F0}" destId="{2BC08F14-6860-4A33-8A11-52033A9DE5EC}" srcOrd="0" destOrd="0" presId="urn:microsoft.com/office/officeart/2005/8/layout/default"/>
    <dgm:cxn modelId="{C61E0A8A-969D-423E-B011-829F402A58F6}" type="presOf" srcId="{350FF9B5-DFE3-4C3D-B639-5350AE87A9D9}" destId="{DF9A3E56-4230-410E-90C0-7FAF82B939FE}" srcOrd="0" destOrd="0" presId="urn:microsoft.com/office/officeart/2005/8/layout/default"/>
    <dgm:cxn modelId="{DAF38D94-2AD3-4AF9-877E-51C8AC269E7D}" type="presOf" srcId="{4D6E299E-043E-4D08-9EEE-9B97666F2B6D}" destId="{F511C3BC-FBCC-4CB2-A286-B45F7ABBD69C}" srcOrd="0" destOrd="0" presId="urn:microsoft.com/office/officeart/2005/8/layout/default"/>
    <dgm:cxn modelId="{A0C7BD94-F630-430A-87D5-A5F7E3B24507}" srcId="{EE079256-816F-46CB-AF5A-473D818EF135}" destId="{118999E0-6B83-431E-9994-48E138584782}" srcOrd="11" destOrd="0" parTransId="{8C9EBAD9-494A-4EEA-B1C9-87FDC7CEDBFC}" sibTransId="{9BA4FB68-3FA2-4711-BB8C-EF5E239B1D77}"/>
    <dgm:cxn modelId="{2219FD96-B7AC-4429-8C68-E9EE37EDF67D}" type="presOf" srcId="{6346E332-7D4F-4950-B04D-E5EEE61FA4E6}" destId="{07527327-7C66-4B53-A37A-8E3DC83A2BE0}" srcOrd="0" destOrd="0" presId="urn:microsoft.com/office/officeart/2005/8/layout/default"/>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FABF21CA-A3AC-450C-B120-5A0F9439A487}" type="presOf" srcId="{FD452145-4A35-48FF-A676-9BA39D26849D}" destId="{F527397E-7CD4-42F7-90AB-48794D5DCD7B}" srcOrd="0" destOrd="0" presId="urn:microsoft.com/office/officeart/2005/8/layout/default"/>
    <dgm:cxn modelId="{9BA204CF-A748-4E89-9C87-1321F451131C}" type="presOf" srcId="{19D5D170-504E-48E6-B23A-90924C6FA8A5}" destId="{66158FF7-19D0-4788-B408-571ABF632D1E}" srcOrd="0" destOrd="0" presId="urn:microsoft.com/office/officeart/2005/8/layout/default"/>
    <dgm:cxn modelId="{4DB48ED5-7DC0-4BC6-9FC6-FC4D9230EE0A}" type="presOf" srcId="{7745E80B-A80A-4891-9B18-9FCC03086E71}" destId="{084928E2-D7DD-40AF-8D60-F3339100D670}" srcOrd="0" destOrd="0" presId="urn:microsoft.com/office/officeart/2005/8/layout/default"/>
    <dgm:cxn modelId="{F0AE61F2-6EF1-4849-92D4-D4D2F6C6BF5F}" srcId="{EE079256-816F-46CB-AF5A-473D818EF135}" destId="{350FF9B5-DFE3-4C3D-B639-5350AE87A9D9}" srcOrd="7" destOrd="0" parTransId="{E7AD684C-3AA1-448D-AA4F-AB569EC368BC}" sibTransId="{9345A7AA-FF67-41F1-A8F1-2DE541723A91}"/>
    <dgm:cxn modelId="{932910FF-D824-4BA2-979A-C0CEC6D84560}" type="presOf" srcId="{7A483E7F-9D31-412A-B1FA-A6D318AEEADD}" destId="{5FEBF880-8571-4A09-B49F-E6EC3B5B11AC}" srcOrd="0" destOrd="0" presId="urn:microsoft.com/office/officeart/2005/8/layout/default"/>
    <dgm:cxn modelId="{6E81BEEB-22A1-4832-A4F3-84543AE2B665}" type="presParOf" srcId="{419931B9-7660-4BD7-9AF6-B3DDEBA65530}" destId="{2BC08F14-6860-4A33-8A11-52033A9DE5EC}" srcOrd="0" destOrd="0" presId="urn:microsoft.com/office/officeart/2005/8/layout/default"/>
    <dgm:cxn modelId="{CA1F1FEF-85CE-4A40-8065-659FBBC4624F}" type="presParOf" srcId="{419931B9-7660-4BD7-9AF6-B3DDEBA65530}" destId="{7075730C-1A3F-4830-A388-79B6F64047A8}" srcOrd="1" destOrd="0" presId="urn:microsoft.com/office/officeart/2005/8/layout/default"/>
    <dgm:cxn modelId="{A94B37FD-8647-42BE-89BE-57B400FACD1D}" type="presParOf" srcId="{419931B9-7660-4BD7-9AF6-B3DDEBA65530}" destId="{07527327-7C66-4B53-A37A-8E3DC83A2BE0}" srcOrd="2" destOrd="0" presId="urn:microsoft.com/office/officeart/2005/8/layout/default"/>
    <dgm:cxn modelId="{C6D66777-A375-474F-9E7A-B1163C44EEAD}" type="presParOf" srcId="{419931B9-7660-4BD7-9AF6-B3DDEBA65530}" destId="{F9C5EF71-6260-4223-BBDF-C0F81BDC05BF}" srcOrd="3" destOrd="0" presId="urn:microsoft.com/office/officeart/2005/8/layout/default"/>
    <dgm:cxn modelId="{4FDD57D5-49FC-4E14-A028-C4703BCE7784}" type="presParOf" srcId="{419931B9-7660-4BD7-9AF6-B3DDEBA65530}" destId="{1AF97BCE-E358-41FC-A81A-7EC7B75BD106}" srcOrd="4" destOrd="0" presId="urn:microsoft.com/office/officeart/2005/8/layout/default"/>
    <dgm:cxn modelId="{E3BD32D7-3FBC-417A-9036-161CB42DA014}" type="presParOf" srcId="{419931B9-7660-4BD7-9AF6-B3DDEBA65530}" destId="{0D554DDC-4777-4364-ADA8-F17D94FFFBCC}" srcOrd="5" destOrd="0" presId="urn:microsoft.com/office/officeart/2005/8/layout/default"/>
    <dgm:cxn modelId="{6D290248-EDFC-4D12-A318-58FCC79EE781}" type="presParOf" srcId="{419931B9-7660-4BD7-9AF6-B3DDEBA65530}" destId="{D6C252B6-7B57-4E33-83C6-B5433496C3D3}" srcOrd="6" destOrd="0" presId="urn:microsoft.com/office/officeart/2005/8/layout/default"/>
    <dgm:cxn modelId="{F411EA13-CAB0-4B76-8272-C322CD16BDE7}" type="presParOf" srcId="{419931B9-7660-4BD7-9AF6-B3DDEBA65530}" destId="{0C579F83-2773-435B-B808-46F6EE834CBD}" srcOrd="7" destOrd="0" presId="urn:microsoft.com/office/officeart/2005/8/layout/default"/>
    <dgm:cxn modelId="{6B3645E2-8629-48DD-9F73-F22F2687EC5B}" type="presParOf" srcId="{419931B9-7660-4BD7-9AF6-B3DDEBA65530}" destId="{66158FF7-19D0-4788-B408-571ABF632D1E}" srcOrd="8" destOrd="0" presId="urn:microsoft.com/office/officeart/2005/8/layout/default"/>
    <dgm:cxn modelId="{E52CD13C-0043-4D6B-A263-3BEED3D074B0}" type="presParOf" srcId="{419931B9-7660-4BD7-9AF6-B3DDEBA65530}" destId="{7A142588-3FD8-468F-A455-6093F544D3A4}" srcOrd="9" destOrd="0" presId="urn:microsoft.com/office/officeart/2005/8/layout/default"/>
    <dgm:cxn modelId="{19A067EC-DE56-4640-8109-2C13055EC491}" type="presParOf" srcId="{419931B9-7660-4BD7-9AF6-B3DDEBA65530}" destId="{5FEBF880-8571-4A09-B49F-E6EC3B5B11AC}" srcOrd="10" destOrd="0" presId="urn:microsoft.com/office/officeart/2005/8/layout/default"/>
    <dgm:cxn modelId="{916959DC-184D-4FDA-B5E9-2DA72AA87DFD}" type="presParOf" srcId="{419931B9-7660-4BD7-9AF6-B3DDEBA65530}" destId="{1AA4844D-4154-4D39-8208-7F5033645273}" srcOrd="11" destOrd="0" presId="urn:microsoft.com/office/officeart/2005/8/layout/default"/>
    <dgm:cxn modelId="{4E88FB15-3CAB-4516-8AE6-F7DA9398F4F0}" type="presParOf" srcId="{419931B9-7660-4BD7-9AF6-B3DDEBA65530}" destId="{F511C3BC-FBCC-4CB2-A286-B45F7ABBD69C}" srcOrd="12" destOrd="0" presId="urn:microsoft.com/office/officeart/2005/8/layout/default"/>
    <dgm:cxn modelId="{8993220C-E59E-4253-9B21-CE1B2099E917}" type="presParOf" srcId="{419931B9-7660-4BD7-9AF6-B3DDEBA65530}" destId="{A0D08125-172E-40EA-974D-28B71C064C79}" srcOrd="13" destOrd="0" presId="urn:microsoft.com/office/officeart/2005/8/layout/default"/>
    <dgm:cxn modelId="{16917575-334B-440A-87D8-659B2E0139CA}" type="presParOf" srcId="{419931B9-7660-4BD7-9AF6-B3DDEBA65530}" destId="{DF9A3E56-4230-410E-90C0-7FAF82B939FE}" srcOrd="14" destOrd="0" presId="urn:microsoft.com/office/officeart/2005/8/layout/default"/>
    <dgm:cxn modelId="{9EDC96EB-1E62-4A9B-91C7-A91F0F3E920B}" type="presParOf" srcId="{419931B9-7660-4BD7-9AF6-B3DDEBA65530}" destId="{93B91480-0B56-4FEB-B4FA-435D90BDEFDF}" srcOrd="15" destOrd="0" presId="urn:microsoft.com/office/officeart/2005/8/layout/default"/>
    <dgm:cxn modelId="{64549956-5D85-428E-9C83-68DD8E3F1CC3}" type="presParOf" srcId="{419931B9-7660-4BD7-9AF6-B3DDEBA65530}" destId="{084928E2-D7DD-40AF-8D60-F3339100D670}" srcOrd="16" destOrd="0" presId="urn:microsoft.com/office/officeart/2005/8/layout/default"/>
    <dgm:cxn modelId="{8E3773FA-5DFA-4C20-AE44-ABA7452E8170}" type="presParOf" srcId="{419931B9-7660-4BD7-9AF6-B3DDEBA65530}" destId="{C7A9BD2D-9583-4460-9B93-A54A6D5A560B}" srcOrd="17" destOrd="0" presId="urn:microsoft.com/office/officeart/2005/8/layout/default"/>
    <dgm:cxn modelId="{87D42D5E-BB64-4185-A6D5-A6D9F538930C}" type="presParOf" srcId="{419931B9-7660-4BD7-9AF6-B3DDEBA65530}" destId="{E98DAA9A-B188-4920-A1B3-87E85540BC03}" srcOrd="18" destOrd="0" presId="urn:microsoft.com/office/officeart/2005/8/layout/default"/>
    <dgm:cxn modelId="{F7B1DB6B-8877-41D8-8316-73DB4D4D0B6D}" type="presParOf" srcId="{419931B9-7660-4BD7-9AF6-B3DDEBA65530}" destId="{AC777F33-7805-4EDC-B73E-333E2CC79139}" srcOrd="19" destOrd="0" presId="urn:microsoft.com/office/officeart/2005/8/layout/default"/>
    <dgm:cxn modelId="{9C14CA42-4C31-478D-850B-E091E43950CF}" type="presParOf" srcId="{419931B9-7660-4BD7-9AF6-B3DDEBA65530}" destId="{F527397E-7CD4-42F7-90AB-48794D5DCD7B}" srcOrd="20" destOrd="0" presId="urn:microsoft.com/office/officeart/2005/8/layout/default"/>
    <dgm:cxn modelId="{BB592F02-6FEE-43A9-A337-1CBA91118AAB}" type="presParOf" srcId="{419931B9-7660-4BD7-9AF6-B3DDEBA65530}" destId="{E174DA3E-2187-4DFB-860C-727185839865}" srcOrd="21" destOrd="0" presId="urn:microsoft.com/office/officeart/2005/8/layout/default"/>
    <dgm:cxn modelId="{37FF9241-C481-4833-A646-18B8A4957DD0}" type="presParOf" srcId="{419931B9-7660-4BD7-9AF6-B3DDEBA65530}" destId="{2D7A2622-9D20-4D0B-BD83-499AB4C513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B6D780C5-88FD-4536-B32F-20DC0CFBBA86}" type="pres">
      <dgm:prSet presAssocID="{D168A497-3D3D-4106-9CDE-F9158F429487}" presName="diagram" presStyleCnt="0">
        <dgm:presLayoutVars>
          <dgm:dir/>
          <dgm:resizeHandles val="exact"/>
        </dgm:presLayoutVars>
      </dgm:prSet>
      <dgm:spPr/>
    </dgm:pt>
    <dgm:pt modelId="{40A2FB00-B2FD-4C6B-8E38-FB12ED54F37D}" type="pres">
      <dgm:prSet presAssocID="{6867D4AE-3EA4-4E11-A37D-3EF655EE28F4}" presName="node" presStyleLbl="node1" presStyleIdx="0" presStyleCnt="5">
        <dgm:presLayoutVars>
          <dgm:bulletEnabled val="1"/>
        </dgm:presLayoutVars>
      </dgm:prSet>
      <dgm:spPr/>
    </dgm:pt>
    <dgm:pt modelId="{F84B3BA2-B4E1-4434-B0A2-C8392582472F}" type="pres">
      <dgm:prSet presAssocID="{23D837C3-3882-4977-8399-C5BB50B52BDA}" presName="sibTrans" presStyleCnt="0"/>
      <dgm:spPr/>
    </dgm:pt>
    <dgm:pt modelId="{7D7D81C3-2CC3-4761-AB42-17A4755F1F72}" type="pres">
      <dgm:prSet presAssocID="{5C992460-88CF-4C8F-BA50-3521F2EA6CD2}" presName="node" presStyleLbl="node1" presStyleIdx="1" presStyleCnt="5">
        <dgm:presLayoutVars>
          <dgm:bulletEnabled val="1"/>
        </dgm:presLayoutVars>
      </dgm:prSet>
      <dgm:spPr/>
    </dgm:pt>
    <dgm:pt modelId="{2DD43317-283E-4F0B-9A48-80F9F4E2D6D6}" type="pres">
      <dgm:prSet presAssocID="{03D19FB8-BD80-4151-A203-CC3E950D1D0B}" presName="sibTrans" presStyleCnt="0"/>
      <dgm:spPr/>
    </dgm:pt>
    <dgm:pt modelId="{F560AFF3-0E6A-4A70-A448-B5A2832F14E6}" type="pres">
      <dgm:prSet presAssocID="{4C4930D0-4EDE-4171-B2D1-6DC2C8A8E969}" presName="node" presStyleLbl="node1" presStyleIdx="2" presStyleCnt="5">
        <dgm:presLayoutVars>
          <dgm:bulletEnabled val="1"/>
        </dgm:presLayoutVars>
      </dgm:prSet>
      <dgm:spPr/>
    </dgm:pt>
    <dgm:pt modelId="{BB9F1F4B-93C4-45CD-9EEB-E7E8051130EF}" type="pres">
      <dgm:prSet presAssocID="{849F3F88-C8A4-4498-8131-7F19FA321D92}" presName="sibTrans" presStyleCnt="0"/>
      <dgm:spPr/>
    </dgm:pt>
    <dgm:pt modelId="{2AE07763-1DF0-426D-AF7C-A64B1305DE82}" type="pres">
      <dgm:prSet presAssocID="{CF6A79DB-4F54-4991-963E-10D7F5EBFB4E}" presName="node" presStyleLbl="node1" presStyleIdx="3" presStyleCnt="5">
        <dgm:presLayoutVars>
          <dgm:bulletEnabled val="1"/>
        </dgm:presLayoutVars>
      </dgm:prSet>
      <dgm:spPr/>
    </dgm:pt>
    <dgm:pt modelId="{AAB3A2DB-FE69-4185-9573-0E386892DB8E}" type="pres">
      <dgm:prSet presAssocID="{E6B8DEED-F56B-460A-96DF-548365E30DC7}" presName="sibTrans" presStyleCnt="0"/>
      <dgm:spPr/>
    </dgm:pt>
    <dgm:pt modelId="{26DCDDDE-0939-47CA-937D-30FD6614B857}" type="pres">
      <dgm:prSet presAssocID="{C2A329B7-C9CB-4DC7-9BF2-C44A4DEA3677}" presName="node" presStyleLbl="node1" presStyleIdx="4" presStyleCnt="5">
        <dgm:presLayoutVars>
          <dgm:bulletEnabled val="1"/>
        </dgm:presLayoutVars>
      </dgm:prSet>
      <dgm:spPr/>
    </dgm:pt>
  </dgm:ptLst>
  <dgm:cxnLst>
    <dgm:cxn modelId="{47E3540D-B1D1-441D-B732-62C8FFFFA0A8}" type="presOf" srcId="{CF6A79DB-4F54-4991-963E-10D7F5EBFB4E}" destId="{2AE07763-1DF0-426D-AF7C-A64B1305DE82}"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2E2A9266-EEE2-4A89-B346-0E45AFF0DBEF}" type="presOf" srcId="{6867D4AE-3EA4-4E11-A37D-3EF655EE28F4}" destId="{40A2FB00-B2FD-4C6B-8E38-FB12ED54F37D}" srcOrd="0" destOrd="0" presId="urn:microsoft.com/office/officeart/2005/8/layout/default"/>
    <dgm:cxn modelId="{B312F566-5E7B-414D-9F9E-04F8386BCE41}" type="presOf" srcId="{D168A497-3D3D-4106-9CDE-F9158F429487}" destId="{B6D780C5-88FD-4536-B32F-20DC0CFBBA86}" srcOrd="0" destOrd="0" presId="urn:microsoft.com/office/officeart/2005/8/layout/default"/>
    <dgm:cxn modelId="{9E4CD573-34B2-45C6-BACF-33709DA354A5}" type="presOf" srcId="{4C4930D0-4EDE-4171-B2D1-6DC2C8A8E969}" destId="{F560AFF3-0E6A-4A70-A448-B5A2832F14E6}" srcOrd="0" destOrd="0" presId="urn:microsoft.com/office/officeart/2005/8/layout/default"/>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BF80EBCD-7C75-4996-A090-EDA05DF84D05}" type="presOf" srcId="{5C992460-88CF-4C8F-BA50-3521F2EA6CD2}" destId="{7D7D81C3-2CC3-4761-AB42-17A4755F1F72}" srcOrd="0" destOrd="0" presId="urn:microsoft.com/office/officeart/2005/8/layout/default"/>
    <dgm:cxn modelId="{683D39D6-73E9-4D28-84CA-5767964C5A4D}" srcId="{D168A497-3D3D-4106-9CDE-F9158F429487}" destId="{C2A329B7-C9CB-4DC7-9BF2-C44A4DEA3677}" srcOrd="4" destOrd="0" parTransId="{FCEB6488-013A-4F1F-AA72-6A830EAA5996}" sibTransId="{A4F263DD-62E5-48DD-BFBC-73434023A214}"/>
    <dgm:cxn modelId="{F7F1A1EF-C402-46A9-8D53-041D44043613}" type="presOf" srcId="{C2A329B7-C9CB-4DC7-9BF2-C44A4DEA3677}" destId="{26DCDDDE-0939-47CA-937D-30FD6614B857}" srcOrd="0" destOrd="0" presId="urn:microsoft.com/office/officeart/2005/8/layout/default"/>
    <dgm:cxn modelId="{9C83CEBF-B9D1-4541-B5D6-8264ACC8936F}" type="presParOf" srcId="{B6D780C5-88FD-4536-B32F-20DC0CFBBA86}" destId="{40A2FB00-B2FD-4C6B-8E38-FB12ED54F37D}" srcOrd="0" destOrd="0" presId="urn:microsoft.com/office/officeart/2005/8/layout/default"/>
    <dgm:cxn modelId="{1B72D6A7-6DEC-45CA-83DF-F9384B7DD415}" type="presParOf" srcId="{B6D780C5-88FD-4536-B32F-20DC0CFBBA86}" destId="{F84B3BA2-B4E1-4434-B0A2-C8392582472F}" srcOrd="1" destOrd="0" presId="urn:microsoft.com/office/officeart/2005/8/layout/default"/>
    <dgm:cxn modelId="{3C0D97CF-2BFB-457C-9CDB-C0835B367B3B}" type="presParOf" srcId="{B6D780C5-88FD-4536-B32F-20DC0CFBBA86}" destId="{7D7D81C3-2CC3-4761-AB42-17A4755F1F72}" srcOrd="2" destOrd="0" presId="urn:microsoft.com/office/officeart/2005/8/layout/default"/>
    <dgm:cxn modelId="{0269E7E9-2375-47F9-A4A2-4AA29274B32C}" type="presParOf" srcId="{B6D780C5-88FD-4536-B32F-20DC0CFBBA86}" destId="{2DD43317-283E-4F0B-9A48-80F9F4E2D6D6}" srcOrd="3" destOrd="0" presId="urn:microsoft.com/office/officeart/2005/8/layout/default"/>
    <dgm:cxn modelId="{805BA5B2-9439-42F0-9D43-80468465AFF5}" type="presParOf" srcId="{B6D780C5-88FD-4536-B32F-20DC0CFBBA86}" destId="{F560AFF3-0E6A-4A70-A448-B5A2832F14E6}" srcOrd="4" destOrd="0" presId="urn:microsoft.com/office/officeart/2005/8/layout/default"/>
    <dgm:cxn modelId="{5A45C683-AB85-46E0-B274-FC7AE82696DE}" type="presParOf" srcId="{B6D780C5-88FD-4536-B32F-20DC0CFBBA86}" destId="{BB9F1F4B-93C4-45CD-9EEB-E7E8051130EF}" srcOrd="5" destOrd="0" presId="urn:microsoft.com/office/officeart/2005/8/layout/default"/>
    <dgm:cxn modelId="{AB9C6786-DE8E-41C9-9EB2-16D008A52577}" type="presParOf" srcId="{B6D780C5-88FD-4536-B32F-20DC0CFBBA86}" destId="{2AE07763-1DF0-426D-AF7C-A64B1305DE82}" srcOrd="6" destOrd="0" presId="urn:microsoft.com/office/officeart/2005/8/layout/default"/>
    <dgm:cxn modelId="{878FBD8A-0ACB-4261-A1EC-460EA013FD42}" type="presParOf" srcId="{B6D780C5-88FD-4536-B32F-20DC0CFBBA86}" destId="{AAB3A2DB-FE69-4185-9573-0E386892DB8E}" srcOrd="7" destOrd="0" presId="urn:microsoft.com/office/officeart/2005/8/layout/default"/>
    <dgm:cxn modelId="{24389032-1756-4A0B-BABC-5EB98222A67B}" type="presParOf" srcId="{B6D780C5-88FD-4536-B32F-20DC0CFBBA86}" destId="{26DCDDDE-0939-47CA-937D-30FD6614B8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4EA5E8C2-5B5F-4F67-AB8E-F5A06DFCFB28}" type="pres">
      <dgm:prSet presAssocID="{D168A497-3D3D-4106-9CDE-F9158F429487}" presName="diagram" presStyleCnt="0">
        <dgm:presLayoutVars>
          <dgm:dir/>
          <dgm:resizeHandles val="exact"/>
        </dgm:presLayoutVars>
      </dgm:prSet>
      <dgm:spPr/>
    </dgm:pt>
    <dgm:pt modelId="{1A2EA436-8BAA-4AD1-B143-053A187787F0}" type="pres">
      <dgm:prSet presAssocID="{6867D4AE-3EA4-4E11-A37D-3EF655EE28F4}" presName="node" presStyleLbl="node1" presStyleIdx="0" presStyleCnt="6">
        <dgm:presLayoutVars>
          <dgm:bulletEnabled val="1"/>
        </dgm:presLayoutVars>
      </dgm:prSet>
      <dgm:spPr/>
    </dgm:pt>
    <dgm:pt modelId="{1A702972-A0CE-49B5-B526-2AE46902D898}" type="pres">
      <dgm:prSet presAssocID="{23D837C3-3882-4977-8399-C5BB50B52BDA}" presName="sibTrans" presStyleCnt="0"/>
      <dgm:spPr/>
    </dgm:pt>
    <dgm:pt modelId="{92C1A412-0BF4-41A2-8F98-86C1A11C3068}" type="pres">
      <dgm:prSet presAssocID="{F36D13DD-9062-413F-BE30-1401C5773B6B}" presName="node" presStyleLbl="node1" presStyleIdx="1" presStyleCnt="6">
        <dgm:presLayoutVars>
          <dgm:bulletEnabled val="1"/>
        </dgm:presLayoutVars>
      </dgm:prSet>
      <dgm:spPr/>
    </dgm:pt>
    <dgm:pt modelId="{A6F768FD-4D61-47E0-A34B-76104E73C6F1}" type="pres">
      <dgm:prSet presAssocID="{9AB7A09A-6CED-4898-AB6A-A707D9E7BD5D}" presName="sibTrans" presStyleCnt="0"/>
      <dgm:spPr/>
    </dgm:pt>
    <dgm:pt modelId="{D9EAC51C-2D25-4B92-9B0A-A8391AE9AC81}" type="pres">
      <dgm:prSet presAssocID="{76F53DB7-D0A6-46A2-9E8B-E5A8C34E70CA}" presName="node" presStyleLbl="node1" presStyleIdx="2" presStyleCnt="6">
        <dgm:presLayoutVars>
          <dgm:bulletEnabled val="1"/>
        </dgm:presLayoutVars>
      </dgm:prSet>
      <dgm:spPr/>
    </dgm:pt>
    <dgm:pt modelId="{8E1B936C-4193-40F6-8167-0397B6FB2AD3}" type="pres">
      <dgm:prSet presAssocID="{78B27F2A-E916-4473-ACF4-0E90F494ADC8}" presName="sibTrans" presStyleCnt="0"/>
      <dgm:spPr/>
    </dgm:pt>
    <dgm:pt modelId="{AE1FE71A-F45C-4D3F-8A8B-D54E93EF7D45}" type="pres">
      <dgm:prSet presAssocID="{CEDA48C0-B35D-4452-803B-00CE7FA13896}" presName="node" presStyleLbl="node1" presStyleIdx="3" presStyleCnt="6">
        <dgm:presLayoutVars>
          <dgm:bulletEnabled val="1"/>
        </dgm:presLayoutVars>
      </dgm:prSet>
      <dgm:spPr/>
    </dgm:pt>
    <dgm:pt modelId="{966DF0C7-4C2B-47CA-BE21-A9DBF46F930E}" type="pres">
      <dgm:prSet presAssocID="{B64BB0DC-A814-43D0-B66E-2E85253DE7AD}" presName="sibTrans" presStyleCnt="0"/>
      <dgm:spPr/>
    </dgm:pt>
    <dgm:pt modelId="{18A98451-104E-481B-A372-8DFDA52DB0BE}" type="pres">
      <dgm:prSet presAssocID="{93A4BA77-2D2A-451C-AE59-55950037A480}" presName="node" presStyleLbl="node1" presStyleIdx="4" presStyleCnt="6">
        <dgm:presLayoutVars>
          <dgm:bulletEnabled val="1"/>
        </dgm:presLayoutVars>
      </dgm:prSet>
      <dgm:spPr/>
    </dgm:pt>
    <dgm:pt modelId="{C01BD5DF-A315-421A-BDD5-140DF4570334}" type="pres">
      <dgm:prSet presAssocID="{5616CEB4-582F-4C9A-BCAF-207CC1630F0D}" presName="sibTrans" presStyleCnt="0"/>
      <dgm:spPr/>
    </dgm:pt>
    <dgm:pt modelId="{26FAC37C-FA44-4B8E-A7E9-78A905CFE5DA}" type="pres">
      <dgm:prSet presAssocID="{98D56A22-7242-49D0-BE95-CC5A415ACEB7}" presName="node" presStyleLbl="node1" presStyleIdx="5" presStyleCnt="6">
        <dgm:presLayoutVars>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6037EF00-24A5-407F-B36B-B6DE6C42F4D4}" type="presOf" srcId="{CEDA48C0-B35D-4452-803B-00CE7FA13896}" destId="{AE1FE71A-F45C-4D3F-8A8B-D54E93EF7D45}"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A9666D34-EB94-4408-8276-E6EE6DA6ED6D}" type="presOf" srcId="{98D56A22-7242-49D0-BE95-CC5A415ACEB7}" destId="{26FAC37C-FA44-4B8E-A7E9-78A905CFE5DA}" srcOrd="0" destOrd="0" presId="urn:microsoft.com/office/officeart/2005/8/layout/default"/>
    <dgm:cxn modelId="{E903B93D-E3EC-4349-9C23-DFE8D377ABB2}" type="presOf" srcId="{6867D4AE-3EA4-4E11-A37D-3EF655EE28F4}" destId="{1A2EA436-8BAA-4AD1-B143-053A187787F0}" srcOrd="0" destOrd="0" presId="urn:microsoft.com/office/officeart/2005/8/layout/default"/>
    <dgm:cxn modelId="{35ED075A-9243-414E-B0FE-409299389FEA}" srcId="{D168A497-3D3D-4106-9CDE-F9158F429487}" destId="{CEDA48C0-B35D-4452-803B-00CE7FA13896}" srcOrd="3" destOrd="0" parTransId="{B6B90BFB-0D25-4A13-AFA4-05EF5390B75B}" sibTransId="{B64BB0DC-A814-43D0-B66E-2E85253DE7AD}"/>
    <dgm:cxn modelId="{E390FE7C-1B00-47BC-95D2-E0D105C5CD53}" type="presOf" srcId="{F36D13DD-9062-413F-BE30-1401C5773B6B}" destId="{92C1A412-0BF4-41A2-8F98-86C1A11C3068}" srcOrd="0" destOrd="0" presId="urn:microsoft.com/office/officeart/2005/8/layout/default"/>
    <dgm:cxn modelId="{2FF26A86-8EBB-490B-857E-48730E66F9D6}" srcId="{D168A497-3D3D-4106-9CDE-F9158F429487}" destId="{93A4BA77-2D2A-451C-AE59-55950037A480}" srcOrd="4" destOrd="0" parTransId="{DD448152-6294-4A12-9F3B-7283B1E57290}" sibTransId="{5616CEB4-582F-4C9A-BCAF-207CC1630F0D}"/>
    <dgm:cxn modelId="{1F52B8D9-42F7-4BDE-A044-3E634EC3D30F}" type="presOf" srcId="{D168A497-3D3D-4106-9CDE-F9158F429487}" destId="{4EA5E8C2-5B5F-4F67-AB8E-F5A06DFCFB28}" srcOrd="0" destOrd="0" presId="urn:microsoft.com/office/officeart/2005/8/layout/default"/>
    <dgm:cxn modelId="{0342BBDA-ED0A-4E25-B349-43940D1E5538}" type="presOf" srcId="{93A4BA77-2D2A-451C-AE59-55950037A480}" destId="{18A98451-104E-481B-A372-8DFDA52DB0BE}" srcOrd="0" destOrd="0" presId="urn:microsoft.com/office/officeart/2005/8/layout/default"/>
    <dgm:cxn modelId="{FDD9C8E2-3A28-422D-922A-93EA832304E2}" type="presOf" srcId="{76F53DB7-D0A6-46A2-9E8B-E5A8C34E70CA}" destId="{D9EAC51C-2D25-4B92-9B0A-A8391AE9AC81}" srcOrd="0" destOrd="0" presId="urn:microsoft.com/office/officeart/2005/8/layout/default"/>
    <dgm:cxn modelId="{6323EEF3-9430-4A66-9181-079E9AD3EA83}" srcId="{D168A497-3D3D-4106-9CDE-F9158F429487}" destId="{76F53DB7-D0A6-46A2-9E8B-E5A8C34E70CA}" srcOrd="2" destOrd="0" parTransId="{A0DDEBEA-B29F-41EF-97CF-86CEF4BF1A65}" sibTransId="{78B27F2A-E916-4473-ACF4-0E90F494ADC8}"/>
    <dgm:cxn modelId="{1CD3D906-8B68-446C-BDCC-5B02CF41D4E2}" type="presParOf" srcId="{4EA5E8C2-5B5F-4F67-AB8E-F5A06DFCFB28}" destId="{1A2EA436-8BAA-4AD1-B143-053A187787F0}" srcOrd="0" destOrd="0" presId="urn:microsoft.com/office/officeart/2005/8/layout/default"/>
    <dgm:cxn modelId="{7342A19C-431E-49B1-BCE3-C6F064877420}" type="presParOf" srcId="{4EA5E8C2-5B5F-4F67-AB8E-F5A06DFCFB28}" destId="{1A702972-A0CE-49B5-B526-2AE46902D898}" srcOrd="1" destOrd="0" presId="urn:microsoft.com/office/officeart/2005/8/layout/default"/>
    <dgm:cxn modelId="{7D644FD5-C3E1-4873-9219-22AA60D85B7A}" type="presParOf" srcId="{4EA5E8C2-5B5F-4F67-AB8E-F5A06DFCFB28}" destId="{92C1A412-0BF4-41A2-8F98-86C1A11C3068}" srcOrd="2" destOrd="0" presId="urn:microsoft.com/office/officeart/2005/8/layout/default"/>
    <dgm:cxn modelId="{EC29416E-3EFA-4C80-BEF1-16690C228F8A}" type="presParOf" srcId="{4EA5E8C2-5B5F-4F67-AB8E-F5A06DFCFB28}" destId="{A6F768FD-4D61-47E0-A34B-76104E73C6F1}" srcOrd="3" destOrd="0" presId="urn:microsoft.com/office/officeart/2005/8/layout/default"/>
    <dgm:cxn modelId="{17C1FBEF-08EB-4B50-874F-5957816E8851}" type="presParOf" srcId="{4EA5E8C2-5B5F-4F67-AB8E-F5A06DFCFB28}" destId="{D9EAC51C-2D25-4B92-9B0A-A8391AE9AC81}" srcOrd="4" destOrd="0" presId="urn:microsoft.com/office/officeart/2005/8/layout/default"/>
    <dgm:cxn modelId="{5BA58058-3136-45E5-915E-4DB1B3C193DB}" type="presParOf" srcId="{4EA5E8C2-5B5F-4F67-AB8E-F5A06DFCFB28}" destId="{8E1B936C-4193-40F6-8167-0397B6FB2AD3}" srcOrd="5" destOrd="0" presId="urn:microsoft.com/office/officeart/2005/8/layout/default"/>
    <dgm:cxn modelId="{34BA96B6-7C75-411A-A1B1-696076324B83}" type="presParOf" srcId="{4EA5E8C2-5B5F-4F67-AB8E-F5A06DFCFB28}" destId="{AE1FE71A-F45C-4D3F-8A8B-D54E93EF7D45}" srcOrd="6" destOrd="0" presId="urn:microsoft.com/office/officeart/2005/8/layout/default"/>
    <dgm:cxn modelId="{8A0E0C7E-F56F-497E-B6C5-2036A7F24D95}" type="presParOf" srcId="{4EA5E8C2-5B5F-4F67-AB8E-F5A06DFCFB28}" destId="{966DF0C7-4C2B-47CA-BE21-A9DBF46F930E}" srcOrd="7" destOrd="0" presId="urn:microsoft.com/office/officeart/2005/8/layout/default"/>
    <dgm:cxn modelId="{5B729FF9-FCFB-4D12-89F1-B79D7180008A}" type="presParOf" srcId="{4EA5E8C2-5B5F-4F67-AB8E-F5A06DFCFB28}" destId="{18A98451-104E-481B-A372-8DFDA52DB0BE}" srcOrd="8" destOrd="0" presId="urn:microsoft.com/office/officeart/2005/8/layout/default"/>
    <dgm:cxn modelId="{B25F5F92-8CE6-45C9-9613-0F51B73B75E8}" type="presParOf" srcId="{4EA5E8C2-5B5F-4F67-AB8E-F5A06DFCFB28}" destId="{C01BD5DF-A315-421A-BDD5-140DF4570334}" srcOrd="9" destOrd="0" presId="urn:microsoft.com/office/officeart/2005/8/layout/default"/>
    <dgm:cxn modelId="{04DAC893-6054-49F6-BE7F-9EAAE794150D}" type="presParOf" srcId="{4EA5E8C2-5B5F-4F67-AB8E-F5A06DFCFB28}" destId="{26FAC37C-FA44-4B8E-A7E9-78A905CFE5D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C5E4-EF75-4C16-A19F-2F3429F0BBD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Classes</a:t>
          </a:r>
        </a:p>
      </dsp:txBody>
      <dsp:txXfrm>
        <a:off x="3906" y="653385"/>
        <a:ext cx="2115219" cy="1269131"/>
      </dsp:txXfrm>
    </dsp:sp>
    <dsp:sp modelId="{8C30EC68-5E5C-4AAF-B354-3D0160CD2726}">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Structs</a:t>
          </a:r>
        </a:p>
      </dsp:txBody>
      <dsp:txXfrm>
        <a:off x="2330648" y="653385"/>
        <a:ext cx="2115219" cy="1269131"/>
      </dsp:txXfrm>
    </dsp:sp>
    <dsp:sp modelId="{C62BC67B-728D-4130-A33B-54034CB0EB30}">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Interfaces</a:t>
          </a:r>
        </a:p>
      </dsp:txBody>
      <dsp:txXfrm>
        <a:off x="4657390" y="653385"/>
        <a:ext cx="2115219" cy="1269131"/>
      </dsp:txXfrm>
    </dsp:sp>
    <dsp:sp modelId="{75C57092-3CBC-490A-B3A5-3D23B1DFBD8C}">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Events</a:t>
          </a:r>
        </a:p>
      </dsp:txBody>
      <dsp:txXfrm>
        <a:off x="6984131" y="653385"/>
        <a:ext cx="2115219" cy="1269131"/>
      </dsp:txXfrm>
    </dsp:sp>
    <dsp:sp modelId="{C835B50C-4030-4248-B742-D84CB3C0ADB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Properties</a:t>
          </a:r>
        </a:p>
      </dsp:txBody>
      <dsp:txXfrm>
        <a:off x="9310873" y="653385"/>
        <a:ext cx="2115219" cy="1269131"/>
      </dsp:txXfrm>
    </dsp:sp>
    <dsp:sp modelId="{98CB0648-0854-45FE-8DE5-B7474DA28235}">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Delegates</a:t>
          </a:r>
        </a:p>
      </dsp:txBody>
      <dsp:txXfrm>
        <a:off x="3906" y="2134038"/>
        <a:ext cx="2115219" cy="1269131"/>
      </dsp:txXfrm>
    </dsp:sp>
    <dsp:sp modelId="{03B68E58-1369-4099-BB44-B6B7079C545A}">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Expressions</a:t>
          </a:r>
        </a:p>
      </dsp:txBody>
      <dsp:txXfrm>
        <a:off x="2330648" y="2134038"/>
        <a:ext cx="2115219" cy="1269131"/>
      </dsp:txXfrm>
    </dsp:sp>
    <dsp:sp modelId="{1219944B-E0D4-462F-AC9F-4198E7EC9665}">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Statements</a:t>
          </a:r>
        </a:p>
      </dsp:txBody>
      <dsp:txXfrm>
        <a:off x="4657390" y="2134038"/>
        <a:ext cx="2115219" cy="1269131"/>
      </dsp:txXfrm>
    </dsp:sp>
    <dsp:sp modelId="{E1ADBC0E-D0FA-4786-AFB7-C5DBF29C1992}">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Attributes</a:t>
          </a:r>
        </a:p>
      </dsp:txBody>
      <dsp:txXfrm>
        <a:off x="6984131" y="2134038"/>
        <a:ext cx="2115219" cy="1269131"/>
      </dsp:txXfrm>
    </dsp:sp>
    <dsp:sp modelId="{6FB3525E-0405-44FA-8EAA-CEF720E11FE2}">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Literals</a:t>
          </a:r>
        </a:p>
      </dsp:txBody>
      <dsp:txXfrm>
        <a:off x="9310873" y="2134038"/>
        <a:ext cx="2115219" cy="12691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CEE9B-7E94-4D7F-91A3-E87FE618D0BA}">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err="1"/>
            <a:t>Enum</a:t>
          </a:r>
          <a:r>
            <a:rPr lang="en-US" sz="2000" b="0" i="0" u="none" kern="1200" dirty="0"/>
            <a:t>, delegate, and </a:t>
          </a:r>
          <a:r>
            <a:rPr lang="en-US" sz="2000" b="0" i="0" kern="1200" dirty="0"/>
            <a:t>unmanaged </a:t>
          </a:r>
          <a:r>
            <a:rPr lang="en-US" sz="2000" b="0" i="0" u="none" kern="1200" dirty="0"/>
            <a:t>constraints</a:t>
          </a:r>
          <a:endParaRPr lang="en-US" sz="2000" kern="1200" dirty="0"/>
        </a:p>
      </dsp:txBody>
      <dsp:txXfrm>
        <a:off x="3906" y="653385"/>
        <a:ext cx="2115219" cy="1269131"/>
      </dsp:txXfrm>
    </dsp:sp>
    <dsp:sp modelId="{E9628B0C-42B7-4573-8CB2-099D1A5F84A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Ref local re-assignment</a:t>
          </a:r>
        </a:p>
      </dsp:txBody>
      <dsp:txXfrm>
        <a:off x="2330648" y="653385"/>
        <a:ext cx="2115219" cy="1269131"/>
      </dsp:txXfrm>
    </dsp:sp>
    <dsp:sp modelId="{1EE31A26-0704-420E-94C6-9A9739BDED9C}">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Stackalloc initializers</a:t>
          </a:r>
        </a:p>
      </dsp:txBody>
      <dsp:txXfrm>
        <a:off x="4657390" y="653385"/>
        <a:ext cx="2115219" cy="1269131"/>
      </dsp:txXfrm>
    </dsp:sp>
    <dsp:sp modelId="{671DDB7D-4B98-4321-A8F2-B4B755020B00}">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Indexing movable fixed buffers</a:t>
          </a:r>
        </a:p>
      </dsp:txBody>
      <dsp:txXfrm>
        <a:off x="6984131" y="653385"/>
        <a:ext cx="2115219" cy="1269131"/>
      </dsp:txXfrm>
    </dsp:sp>
    <dsp:sp modelId="{1D0AC498-5090-4208-A5A7-014688ACC8E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Custom fixed statement</a:t>
          </a:r>
        </a:p>
      </dsp:txBody>
      <dsp:txXfrm>
        <a:off x="9310873" y="653385"/>
        <a:ext cx="2115219" cy="1269131"/>
      </dsp:txXfrm>
    </dsp:sp>
    <dsp:sp modelId="{2B7D8DD6-6B97-4A88-8949-E99BFC466716}">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Improved overload candidates</a:t>
          </a:r>
        </a:p>
      </dsp:txBody>
      <dsp:txXfrm>
        <a:off x="1167277" y="2134039"/>
        <a:ext cx="2115219" cy="1269131"/>
      </dsp:txXfrm>
    </dsp:sp>
    <dsp:sp modelId="{A10744A7-5834-429C-8AAA-5245365D64A4}">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Expression variables in initializers and queries</a:t>
          </a:r>
        </a:p>
      </dsp:txBody>
      <dsp:txXfrm>
        <a:off x="3494019" y="2134039"/>
        <a:ext cx="2115219" cy="1269131"/>
      </dsp:txXfrm>
    </dsp:sp>
    <dsp:sp modelId="{047DCDB5-03A4-46AF-A58D-2390C0D92825}">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Tuple comparison</a:t>
          </a:r>
        </a:p>
      </dsp:txBody>
      <dsp:txXfrm>
        <a:off x="5820760" y="2134039"/>
        <a:ext cx="2115219" cy="1269131"/>
      </dsp:txXfrm>
    </dsp:sp>
    <dsp:sp modelId="{49DA0466-106E-4143-A402-0516EB5110D7}">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backing fields</a:t>
          </a:r>
        </a:p>
      </dsp:txBody>
      <dsp:txXfrm>
        <a:off x="8147502" y="2134039"/>
        <a:ext cx="2115219" cy="1269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24500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u="none" kern="1200" dirty="0"/>
            <a:t>Default Interface Methods</a:t>
          </a:r>
          <a:endParaRPr lang="en-US" sz="2200" kern="1200" dirty="0"/>
        </a:p>
      </dsp:txBody>
      <dsp:txXfrm>
        <a:off x="245008" y="2355"/>
        <a:ext cx="2025922" cy="1215553"/>
      </dsp:txXfrm>
    </dsp:sp>
    <dsp:sp modelId="{A132CC73-179D-4792-A889-05D6D41273D2}">
      <dsp:nvSpPr>
        <dsp:cNvPr id="0" name=""/>
        <dsp:cNvSpPr/>
      </dsp:nvSpPr>
      <dsp:spPr>
        <a:xfrm>
          <a:off x="247352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Nullable reference type</a:t>
          </a:r>
          <a:endParaRPr lang="en-US" sz="2200" kern="1200" dirty="0"/>
        </a:p>
      </dsp:txBody>
      <dsp:txXfrm>
        <a:off x="2473523" y="2355"/>
        <a:ext cx="2025922" cy="1215553"/>
      </dsp:txXfrm>
    </dsp:sp>
    <dsp:sp modelId="{C62E3773-B57B-4EE8-99F9-2256B62C404E}">
      <dsp:nvSpPr>
        <dsp:cNvPr id="0" name=""/>
        <dsp:cNvSpPr/>
      </dsp:nvSpPr>
      <dsp:spPr>
        <a:xfrm>
          <a:off x="470203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Recursive patterns</a:t>
          </a:r>
          <a:endParaRPr lang="en-US" sz="2200" kern="1200" dirty="0"/>
        </a:p>
      </dsp:txBody>
      <dsp:txXfrm>
        <a:off x="4702038" y="2355"/>
        <a:ext cx="2025922" cy="1215553"/>
      </dsp:txXfrm>
    </dsp:sp>
    <dsp:sp modelId="{994A6BE3-7E6C-4B85-9424-867A2F3BABF3}">
      <dsp:nvSpPr>
        <dsp:cNvPr id="0" name=""/>
        <dsp:cNvSpPr/>
      </dsp:nvSpPr>
      <dsp:spPr>
        <a:xfrm>
          <a:off x="693055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Async streams</a:t>
          </a:r>
          <a:endParaRPr lang="en-US" sz="2200" kern="1200" dirty="0"/>
        </a:p>
      </dsp:txBody>
      <dsp:txXfrm>
        <a:off x="6930553" y="2355"/>
        <a:ext cx="2025922" cy="1215553"/>
      </dsp:txXfrm>
    </dsp:sp>
    <dsp:sp modelId="{8BF19C5D-E015-4C72-B11D-D089B780FC34}">
      <dsp:nvSpPr>
        <dsp:cNvPr id="0" name=""/>
        <dsp:cNvSpPr/>
      </dsp:nvSpPr>
      <dsp:spPr>
        <a:xfrm>
          <a:off x="915906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Enhanced using</a:t>
          </a:r>
          <a:endParaRPr lang="en-US" sz="2200" kern="1200" dirty="0"/>
        </a:p>
      </dsp:txBody>
      <dsp:txXfrm>
        <a:off x="9159068" y="2355"/>
        <a:ext cx="2025922" cy="1215553"/>
      </dsp:txXfrm>
    </dsp:sp>
    <dsp:sp modelId="{C3700B87-2619-4195-B77E-033BB6DE8986}">
      <dsp:nvSpPr>
        <dsp:cNvPr id="0" name=""/>
        <dsp:cNvSpPr/>
      </dsp:nvSpPr>
      <dsp:spPr>
        <a:xfrm>
          <a:off x="24500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Ranges</a:t>
          </a:r>
          <a:endParaRPr lang="en-US" sz="2200" kern="1200" dirty="0"/>
        </a:p>
      </dsp:txBody>
      <dsp:txXfrm>
        <a:off x="245008" y="1420501"/>
        <a:ext cx="2025922" cy="1215553"/>
      </dsp:txXfrm>
    </dsp:sp>
    <dsp:sp modelId="{5F03B911-6A5F-42E0-A816-D87D54FC2CA1}">
      <dsp:nvSpPr>
        <dsp:cNvPr id="0" name=""/>
        <dsp:cNvSpPr/>
      </dsp:nvSpPr>
      <dsp:spPr>
        <a:xfrm>
          <a:off x="247352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Null-coalescing Assignment</a:t>
          </a:r>
          <a:endParaRPr lang="en-US" sz="2200" kern="1200" dirty="0"/>
        </a:p>
      </dsp:txBody>
      <dsp:txXfrm>
        <a:off x="2473523" y="1420501"/>
        <a:ext cx="2025922" cy="1215553"/>
      </dsp:txXfrm>
    </dsp:sp>
    <dsp:sp modelId="{8A5D3AF8-FC24-420C-902C-D4E313EA4CFE}">
      <dsp:nvSpPr>
        <dsp:cNvPr id="0" name=""/>
        <dsp:cNvSpPr/>
      </dsp:nvSpPr>
      <dsp:spPr>
        <a:xfrm>
          <a:off x="470203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Alternative interpolated verbatim strings</a:t>
          </a:r>
          <a:endParaRPr lang="en-US" sz="2200" kern="1200" dirty="0"/>
        </a:p>
      </dsp:txBody>
      <dsp:txXfrm>
        <a:off x="4702038" y="1420501"/>
        <a:ext cx="2025922" cy="1215553"/>
      </dsp:txXfrm>
    </dsp:sp>
    <dsp:sp modelId="{BA64D1E9-3248-4CB2-8E60-FF3AD586807F}">
      <dsp:nvSpPr>
        <dsp:cNvPr id="0" name=""/>
        <dsp:cNvSpPr/>
      </dsp:nvSpPr>
      <dsp:spPr>
        <a:xfrm>
          <a:off x="693055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stackalloc in nested contexts</a:t>
          </a:r>
          <a:endParaRPr lang="en-US" sz="2200" kern="1200" dirty="0"/>
        </a:p>
      </dsp:txBody>
      <dsp:txXfrm>
        <a:off x="6930553" y="1420501"/>
        <a:ext cx="2025922" cy="1215553"/>
      </dsp:txXfrm>
    </dsp:sp>
    <dsp:sp modelId="{7AE1B845-2263-4729-A3A0-8B9C40CB1DB6}">
      <dsp:nvSpPr>
        <dsp:cNvPr id="0" name=""/>
        <dsp:cNvSpPr/>
      </dsp:nvSpPr>
      <dsp:spPr>
        <a:xfrm>
          <a:off x="915906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Unmanaged generic structs</a:t>
          </a:r>
          <a:endParaRPr lang="en-US" sz="2200" kern="1200" dirty="0"/>
        </a:p>
      </dsp:txBody>
      <dsp:txXfrm>
        <a:off x="9159068" y="1420501"/>
        <a:ext cx="2025922" cy="1215553"/>
      </dsp:txXfrm>
    </dsp:sp>
    <dsp:sp modelId="{3D88972C-A1AD-43B7-AE6A-F4DFCAB38BA8}">
      <dsp:nvSpPr>
        <dsp:cNvPr id="0" name=""/>
        <dsp:cNvSpPr/>
      </dsp:nvSpPr>
      <dsp:spPr>
        <a:xfrm>
          <a:off x="3587781"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Static local functions</a:t>
          </a:r>
          <a:endParaRPr lang="en-US" sz="2200" kern="1200" dirty="0"/>
        </a:p>
      </dsp:txBody>
      <dsp:txXfrm>
        <a:off x="3587781" y="2838647"/>
        <a:ext cx="2025922" cy="1215553"/>
      </dsp:txXfrm>
    </dsp:sp>
    <dsp:sp modelId="{A5834D2C-6374-4157-9E92-5D9A50DBD882}">
      <dsp:nvSpPr>
        <dsp:cNvPr id="0" name=""/>
        <dsp:cNvSpPr/>
      </dsp:nvSpPr>
      <dsp:spPr>
        <a:xfrm>
          <a:off x="5816296"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Readonly members</a:t>
          </a:r>
          <a:endParaRPr lang="en-US" sz="2200" kern="1200" dirty="0"/>
        </a:p>
      </dsp:txBody>
      <dsp:txXfrm>
        <a:off x="5816296" y="2838647"/>
        <a:ext cx="2025922" cy="12155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1395"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a:t>Records</a:t>
          </a:r>
          <a:endParaRPr lang="en-US" sz="2000" kern="1200" dirty="0"/>
        </a:p>
      </dsp:txBody>
      <dsp:txXfrm>
        <a:off x="1395" y="270246"/>
        <a:ext cx="1758032" cy="1054819"/>
      </dsp:txXfrm>
    </dsp:sp>
    <dsp:sp modelId="{6E24E1BB-B5B7-47EF-B4C6-B3A85AA20906}">
      <dsp:nvSpPr>
        <dsp:cNvPr id="0" name=""/>
        <dsp:cNvSpPr/>
      </dsp:nvSpPr>
      <dsp:spPr>
        <a:xfrm>
          <a:off x="1935230"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Top-Level Statements</a:t>
          </a:r>
        </a:p>
      </dsp:txBody>
      <dsp:txXfrm>
        <a:off x="1935230" y="270246"/>
        <a:ext cx="1758032" cy="1054819"/>
      </dsp:txXfrm>
    </dsp:sp>
    <dsp:sp modelId="{2EC1C90D-DF35-48F5-8BA9-ECF30FFADE34}">
      <dsp:nvSpPr>
        <dsp:cNvPr id="0" name=""/>
        <dsp:cNvSpPr/>
      </dsp:nvSpPr>
      <dsp:spPr>
        <a:xfrm>
          <a:off x="3869066"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Pattern Matching Enhancements</a:t>
          </a:r>
        </a:p>
      </dsp:txBody>
      <dsp:txXfrm>
        <a:off x="3869066" y="270246"/>
        <a:ext cx="1758032" cy="1054819"/>
      </dsp:txXfrm>
    </dsp:sp>
    <dsp:sp modelId="{D6976E5A-C10B-4200-9D03-CBF13E1A903E}">
      <dsp:nvSpPr>
        <dsp:cNvPr id="0" name=""/>
        <dsp:cNvSpPr/>
      </dsp:nvSpPr>
      <dsp:spPr>
        <a:xfrm>
          <a:off x="5802901"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Init Only Setters</a:t>
          </a:r>
        </a:p>
      </dsp:txBody>
      <dsp:txXfrm>
        <a:off x="5802901" y="270246"/>
        <a:ext cx="1758032" cy="1054819"/>
      </dsp:txXfrm>
    </dsp:sp>
    <dsp:sp modelId="{623D4D41-EE0F-4B0D-84AF-4510FC5AA54A}">
      <dsp:nvSpPr>
        <dsp:cNvPr id="0" name=""/>
        <dsp:cNvSpPr/>
      </dsp:nvSpPr>
      <dsp:spPr>
        <a:xfrm>
          <a:off x="7736737"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New Expressions</a:t>
          </a:r>
        </a:p>
      </dsp:txBody>
      <dsp:txXfrm>
        <a:off x="7736737" y="270246"/>
        <a:ext cx="1758032" cy="1054819"/>
      </dsp:txXfrm>
    </dsp:sp>
    <dsp:sp modelId="{DB14D61E-FE1A-468D-A4C4-49EDA968E2E1}">
      <dsp:nvSpPr>
        <dsp:cNvPr id="0" name=""/>
        <dsp:cNvSpPr/>
      </dsp:nvSpPr>
      <dsp:spPr>
        <a:xfrm>
          <a:off x="9670572"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Module Initializers</a:t>
          </a:r>
        </a:p>
      </dsp:txBody>
      <dsp:txXfrm>
        <a:off x="9670572" y="270246"/>
        <a:ext cx="1758032" cy="1054819"/>
      </dsp:txXfrm>
    </dsp:sp>
    <dsp:sp modelId="{4D6C3210-3905-419B-AF8E-3D52807EFC1F}">
      <dsp:nvSpPr>
        <dsp:cNvPr id="0" name=""/>
        <dsp:cNvSpPr/>
      </dsp:nvSpPr>
      <dsp:spPr>
        <a:xfrm>
          <a:off x="1395"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Extending Partial Methods</a:t>
          </a:r>
        </a:p>
      </dsp:txBody>
      <dsp:txXfrm>
        <a:off x="1395" y="1500868"/>
        <a:ext cx="1758032" cy="1054819"/>
      </dsp:txXfrm>
    </dsp:sp>
    <dsp:sp modelId="{116EA59F-EB0E-4782-8F9F-90A9696161B8}">
      <dsp:nvSpPr>
        <dsp:cNvPr id="0" name=""/>
        <dsp:cNvSpPr/>
      </dsp:nvSpPr>
      <dsp:spPr>
        <a:xfrm>
          <a:off x="1935230"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Static Anonymous Methods</a:t>
          </a:r>
        </a:p>
      </dsp:txBody>
      <dsp:txXfrm>
        <a:off x="1935230" y="1500868"/>
        <a:ext cx="1758032" cy="1054819"/>
      </dsp:txXfrm>
    </dsp:sp>
    <dsp:sp modelId="{DB1BEF3E-AC0E-40D9-BFDC-3852C332B51C}">
      <dsp:nvSpPr>
        <dsp:cNvPr id="0" name=""/>
        <dsp:cNvSpPr/>
      </dsp:nvSpPr>
      <dsp:spPr>
        <a:xfrm>
          <a:off x="3869066"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Conditional Expressions</a:t>
          </a:r>
        </a:p>
      </dsp:txBody>
      <dsp:txXfrm>
        <a:off x="3869066" y="1500868"/>
        <a:ext cx="1758032" cy="1054819"/>
      </dsp:txXfrm>
    </dsp:sp>
    <dsp:sp modelId="{38FAE84B-592F-4E4C-99C9-234DF297A65A}">
      <dsp:nvSpPr>
        <dsp:cNvPr id="0" name=""/>
        <dsp:cNvSpPr/>
      </dsp:nvSpPr>
      <dsp:spPr>
        <a:xfrm>
          <a:off x="5802901"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Covariant Return Types</a:t>
          </a:r>
        </a:p>
      </dsp:txBody>
      <dsp:txXfrm>
        <a:off x="5802901" y="1500868"/>
        <a:ext cx="1758032" cy="1054819"/>
      </dsp:txXfrm>
    </dsp:sp>
    <dsp:sp modelId="{CFA89A68-9E21-4FE6-995D-F0786B87069F}">
      <dsp:nvSpPr>
        <dsp:cNvPr id="0" name=""/>
        <dsp:cNvSpPr/>
      </dsp:nvSpPr>
      <dsp:spPr>
        <a:xfrm>
          <a:off x="7736737"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Extension </a:t>
          </a:r>
          <a:r>
            <a:rPr lang="en-US" sz="2000" kern="1200" dirty="0" err="1"/>
            <a:t>GetEnumerator</a:t>
          </a:r>
          <a:endParaRPr lang="en-US" sz="2000" kern="1200" dirty="0"/>
        </a:p>
      </dsp:txBody>
      <dsp:txXfrm>
        <a:off x="7736737" y="1500868"/>
        <a:ext cx="1758032" cy="1054819"/>
      </dsp:txXfrm>
    </dsp:sp>
    <dsp:sp modelId="{D95947FC-3B47-4263-A832-DA9E400A5193}">
      <dsp:nvSpPr>
        <dsp:cNvPr id="0" name=""/>
        <dsp:cNvSpPr/>
      </dsp:nvSpPr>
      <dsp:spPr>
        <a:xfrm>
          <a:off x="9670572"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Lambda Discard Patterns</a:t>
          </a:r>
        </a:p>
      </dsp:txBody>
      <dsp:txXfrm>
        <a:off x="9670572" y="1500868"/>
        <a:ext cx="1758032" cy="1054819"/>
      </dsp:txXfrm>
    </dsp:sp>
    <dsp:sp modelId="{3A6B6E95-8A85-4724-9503-1117D506CFE0}">
      <dsp:nvSpPr>
        <dsp:cNvPr id="0" name=""/>
        <dsp:cNvSpPr/>
      </dsp:nvSpPr>
      <dsp:spPr>
        <a:xfrm>
          <a:off x="968312"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Local Functions</a:t>
          </a:r>
        </a:p>
      </dsp:txBody>
      <dsp:txXfrm>
        <a:off x="968312" y="2731491"/>
        <a:ext cx="1758032" cy="1054819"/>
      </dsp:txXfrm>
    </dsp:sp>
    <dsp:sp modelId="{D5ABFB23-F463-45FF-B056-284BBF21280B}">
      <dsp:nvSpPr>
        <dsp:cNvPr id="0" name=""/>
        <dsp:cNvSpPr/>
      </dsp:nvSpPr>
      <dsp:spPr>
        <a:xfrm>
          <a:off x="2902148"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Native Sized Integers</a:t>
          </a:r>
        </a:p>
      </dsp:txBody>
      <dsp:txXfrm>
        <a:off x="2902148" y="2731491"/>
        <a:ext cx="1758032" cy="1054819"/>
      </dsp:txXfrm>
    </dsp:sp>
    <dsp:sp modelId="{9BAF9F66-DB66-4710-B102-3360742D5397}">
      <dsp:nvSpPr>
        <dsp:cNvPr id="0" name=""/>
        <dsp:cNvSpPr/>
      </dsp:nvSpPr>
      <dsp:spPr>
        <a:xfrm>
          <a:off x="4835983"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Function Pointers</a:t>
          </a:r>
        </a:p>
      </dsp:txBody>
      <dsp:txXfrm>
        <a:off x="4835983" y="2731491"/>
        <a:ext cx="1758032" cy="1054819"/>
      </dsp:txXfrm>
    </dsp:sp>
    <dsp:sp modelId="{799F5E44-02C7-44AE-B603-0689B86D55D7}">
      <dsp:nvSpPr>
        <dsp:cNvPr id="0" name=""/>
        <dsp:cNvSpPr/>
      </dsp:nvSpPr>
      <dsp:spPr>
        <a:xfrm>
          <a:off x="6769819"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Suppress Emitting </a:t>
          </a:r>
          <a:r>
            <a:rPr lang="en-US" sz="2000" kern="1200" dirty="0" err="1"/>
            <a:t>localsinit</a:t>
          </a:r>
          <a:r>
            <a:rPr lang="en-US" sz="2000" kern="1200" dirty="0"/>
            <a:t> Flag</a:t>
          </a:r>
        </a:p>
      </dsp:txBody>
      <dsp:txXfrm>
        <a:off x="6769819" y="2731491"/>
        <a:ext cx="1758032" cy="1054819"/>
      </dsp:txXfrm>
    </dsp:sp>
    <dsp:sp modelId="{240F2662-BF09-419C-BB0C-FDE552C9DE54}">
      <dsp:nvSpPr>
        <dsp:cNvPr id="0" name=""/>
        <dsp:cNvSpPr/>
      </dsp:nvSpPr>
      <dsp:spPr>
        <a:xfrm>
          <a:off x="8703654"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Source Generators</a:t>
          </a:r>
        </a:p>
      </dsp:txBody>
      <dsp:txXfrm>
        <a:off x="8703654" y="2731491"/>
        <a:ext cx="1758032" cy="1054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8E74-A3DC-4C01-91BD-8DB195C967E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Generics</a:t>
          </a:r>
        </a:p>
      </dsp:txBody>
      <dsp:txXfrm>
        <a:off x="3906" y="653385"/>
        <a:ext cx="2115219" cy="1269131"/>
      </dsp:txXfrm>
    </dsp:sp>
    <dsp:sp modelId="{1FBA25BB-C809-4DCE-B601-091A1D962BC5}">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Partial types</a:t>
          </a:r>
        </a:p>
      </dsp:txBody>
      <dsp:txXfrm>
        <a:off x="2330648" y="653385"/>
        <a:ext cx="2115219" cy="1269131"/>
      </dsp:txXfrm>
    </dsp:sp>
    <dsp:sp modelId="{45994383-7D8F-4B8A-88D7-CDF000EBAFDB}">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Anonymous methods</a:t>
          </a:r>
        </a:p>
      </dsp:txBody>
      <dsp:txXfrm>
        <a:off x="4657390" y="653385"/>
        <a:ext cx="2115219" cy="1269131"/>
      </dsp:txXfrm>
    </dsp:sp>
    <dsp:sp modelId="{43AE6FA1-00CE-4D22-919B-DDEAEF4FA37A}">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Iterators</a:t>
          </a:r>
        </a:p>
      </dsp:txBody>
      <dsp:txXfrm>
        <a:off x="6984131" y="653385"/>
        <a:ext cx="2115219" cy="1269131"/>
      </dsp:txXfrm>
    </dsp:sp>
    <dsp:sp modelId="{A3D2F405-CDDC-4B61-849C-C608CEF8403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Nullable types</a:t>
          </a:r>
        </a:p>
      </dsp:txBody>
      <dsp:txXfrm>
        <a:off x="9310873" y="653385"/>
        <a:ext cx="2115219" cy="1269131"/>
      </dsp:txXfrm>
    </dsp:sp>
    <dsp:sp modelId="{496168E8-C466-403E-8E10-7FA07143CCA7}">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Getter/setter separate accessibility</a:t>
          </a:r>
        </a:p>
      </dsp:txBody>
      <dsp:txXfrm>
        <a:off x="3906" y="2134038"/>
        <a:ext cx="2115219" cy="1269131"/>
      </dsp:txXfrm>
    </dsp:sp>
    <dsp:sp modelId="{C5855F69-F8A7-46ED-BEA9-59CE3245DAA1}">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Method group conversions (delegates)</a:t>
          </a:r>
        </a:p>
      </dsp:txBody>
      <dsp:txXfrm>
        <a:off x="2330648" y="2134038"/>
        <a:ext cx="2115219" cy="1269131"/>
      </dsp:txXfrm>
    </dsp:sp>
    <dsp:sp modelId="{21B880C1-B844-4461-89AD-D22A91716B5B}">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Co- and Contra-variance for delegates and interfaces</a:t>
          </a:r>
        </a:p>
      </dsp:txBody>
      <dsp:txXfrm>
        <a:off x="4657390" y="2134038"/>
        <a:ext cx="2115219" cy="1269131"/>
      </dsp:txXfrm>
    </dsp:sp>
    <dsp:sp modelId="{2BE8D548-6F05-47A9-A299-8A4A57BAF8DF}">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Static classes</a:t>
          </a:r>
        </a:p>
      </dsp:txBody>
      <dsp:txXfrm>
        <a:off x="6984131" y="2134038"/>
        <a:ext cx="2115219" cy="1269131"/>
      </dsp:txXfrm>
    </dsp:sp>
    <dsp:sp modelId="{F7EABF7E-F047-47FA-A802-C674222A02E9}">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Delegate inference</a:t>
          </a:r>
        </a:p>
      </dsp:txBody>
      <dsp:txXfrm>
        <a:off x="9310873" y="2134038"/>
        <a:ext cx="2115219" cy="126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A81A-B451-45DD-910E-BAA2CB7080C1}">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Implicitly typed local variables</a:t>
          </a:r>
        </a:p>
      </dsp:txBody>
      <dsp:txXfrm>
        <a:off x="3906" y="653385"/>
        <a:ext cx="2115219" cy="1269131"/>
      </dsp:txXfrm>
    </dsp:sp>
    <dsp:sp modelId="{78DDBF46-114B-4BEB-A521-8761B4AF5C28}">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Object and collection initializers</a:t>
          </a:r>
        </a:p>
      </dsp:txBody>
      <dsp:txXfrm>
        <a:off x="2330648" y="653385"/>
        <a:ext cx="2115219" cy="1269131"/>
      </dsp:txXfrm>
    </dsp:sp>
    <dsp:sp modelId="{C2EB4EEB-4A26-4342-9F10-D38138BD4116}">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Auto-Implemented properties</a:t>
          </a:r>
        </a:p>
      </dsp:txBody>
      <dsp:txXfrm>
        <a:off x="4657390" y="653385"/>
        <a:ext cx="2115219" cy="1269131"/>
      </dsp:txXfrm>
    </dsp:sp>
    <dsp:sp modelId="{6AD9E3DA-2CF4-4E9A-A35F-9C4C5F6916DF}">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Anonymous types</a:t>
          </a:r>
        </a:p>
      </dsp:txBody>
      <dsp:txXfrm>
        <a:off x="6984131" y="653385"/>
        <a:ext cx="2115219" cy="1269131"/>
      </dsp:txXfrm>
    </dsp:sp>
    <dsp:sp modelId="{4BEACFBF-0C25-43A4-B895-F83F99F4947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Extension methods</a:t>
          </a:r>
        </a:p>
      </dsp:txBody>
      <dsp:txXfrm>
        <a:off x="9310873" y="653385"/>
        <a:ext cx="2115219" cy="1269131"/>
      </dsp:txXfrm>
    </dsp:sp>
    <dsp:sp modelId="{35243EB9-59BE-443F-9CC8-377638C51CC3}">
      <dsp:nvSpPr>
        <dsp:cNvPr id="0" name=""/>
        <dsp:cNvSpPr/>
      </dsp:nvSpPr>
      <dsp:spPr>
        <a:xfrm>
          <a:off x="1167277"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Query expressions</a:t>
          </a:r>
        </a:p>
      </dsp:txBody>
      <dsp:txXfrm>
        <a:off x="1167277" y="2134038"/>
        <a:ext cx="2115219" cy="1269131"/>
      </dsp:txXfrm>
    </dsp:sp>
    <dsp:sp modelId="{6019CB52-3B41-42BD-92F5-2257EF0B2DC1}">
      <dsp:nvSpPr>
        <dsp:cNvPr id="0" name=""/>
        <dsp:cNvSpPr/>
      </dsp:nvSpPr>
      <dsp:spPr>
        <a:xfrm>
          <a:off x="3494019"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Lambda expression</a:t>
          </a:r>
        </a:p>
      </dsp:txBody>
      <dsp:txXfrm>
        <a:off x="3494019" y="2134038"/>
        <a:ext cx="2115219" cy="1269131"/>
      </dsp:txXfrm>
    </dsp:sp>
    <dsp:sp modelId="{6C07F78E-82C2-40DA-B4B9-DB332408A0A3}">
      <dsp:nvSpPr>
        <dsp:cNvPr id="0" name=""/>
        <dsp:cNvSpPr/>
      </dsp:nvSpPr>
      <dsp:spPr>
        <a:xfrm>
          <a:off x="582076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Expression trees</a:t>
          </a:r>
        </a:p>
      </dsp:txBody>
      <dsp:txXfrm>
        <a:off x="5820760" y="2134038"/>
        <a:ext cx="2115219" cy="1269131"/>
      </dsp:txXfrm>
    </dsp:sp>
    <dsp:sp modelId="{52895116-BB92-427B-9A4C-EA9FCAF94AE9}">
      <dsp:nvSpPr>
        <dsp:cNvPr id="0" name=""/>
        <dsp:cNvSpPr/>
      </dsp:nvSpPr>
      <dsp:spPr>
        <a:xfrm>
          <a:off x="8147502"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Partial methods</a:t>
          </a:r>
        </a:p>
      </dsp:txBody>
      <dsp:txXfrm>
        <a:off x="8147502" y="2134038"/>
        <a:ext cx="2115219" cy="126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2DBC-2374-4CE8-A671-A91432D4A30A}">
      <dsp:nvSpPr>
        <dsp:cNvPr id="0" name=""/>
        <dsp:cNvSpPr/>
      </dsp:nvSpPr>
      <dsp:spPr>
        <a:xfrm>
          <a:off x="723304"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Dynamic binding</a:t>
          </a:r>
        </a:p>
      </dsp:txBody>
      <dsp:txXfrm>
        <a:off x="723304" y="401"/>
        <a:ext cx="3119809" cy="1871885"/>
      </dsp:txXfrm>
    </dsp:sp>
    <dsp:sp modelId="{F24C2E12-BEF7-4AC4-BE92-74F4F87EE9F8}">
      <dsp:nvSpPr>
        <dsp:cNvPr id="0" name=""/>
        <dsp:cNvSpPr/>
      </dsp:nvSpPr>
      <dsp:spPr>
        <a:xfrm>
          <a:off x="415509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Named and optional arguments</a:t>
          </a:r>
        </a:p>
      </dsp:txBody>
      <dsp:txXfrm>
        <a:off x="4155095" y="401"/>
        <a:ext cx="3119809" cy="1871885"/>
      </dsp:txXfrm>
    </dsp:sp>
    <dsp:sp modelId="{9F693AE5-9204-445A-96DE-5B33DF23D90D}">
      <dsp:nvSpPr>
        <dsp:cNvPr id="0" name=""/>
        <dsp:cNvSpPr/>
      </dsp:nvSpPr>
      <dsp:spPr>
        <a:xfrm>
          <a:off x="758688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Generic co- and contravariance</a:t>
          </a:r>
        </a:p>
      </dsp:txBody>
      <dsp:txXfrm>
        <a:off x="7586885" y="401"/>
        <a:ext cx="3119809" cy="1871885"/>
      </dsp:txXfrm>
    </dsp:sp>
    <dsp:sp modelId="{4D050335-AA18-4781-9F82-9AF7351BBEFF}">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Embedded interop types ("NoPIA")</a:t>
          </a:r>
        </a:p>
      </dsp:txBody>
      <dsp:txXfrm>
        <a:off x="4155095" y="2184268"/>
        <a:ext cx="3119809" cy="187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56E9E-DF7A-459E-8502-9A1A40C6249B}">
      <dsp:nvSpPr>
        <dsp:cNvPr id="0" name=""/>
        <dsp:cNvSpPr/>
      </dsp:nvSpPr>
      <dsp:spPr>
        <a:xfrm>
          <a:off x="1395"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1395" y="395819"/>
        <a:ext cx="5441528" cy="3264916"/>
      </dsp:txXfrm>
    </dsp:sp>
    <dsp:sp modelId="{3480B0C5-A93F-47EB-9C3A-8CC59AB70C44}">
      <dsp:nvSpPr>
        <dsp:cNvPr id="0" name=""/>
        <dsp:cNvSpPr/>
      </dsp:nvSpPr>
      <dsp:spPr>
        <a:xfrm>
          <a:off x="5987076"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5987076" y="395819"/>
        <a:ext cx="5441528" cy="3264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DF08-9DB5-473F-901F-477BB94BB376}">
      <dsp:nvSpPr>
        <dsp:cNvPr id="0" name=""/>
        <dsp:cNvSpPr/>
      </dsp:nvSpPr>
      <dsp:spPr>
        <a:xfrm>
          <a:off x="50272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Compiler-as-a-service (Roslyn)</a:t>
          </a:r>
        </a:p>
      </dsp:txBody>
      <dsp:txXfrm>
        <a:off x="502727" y="853"/>
        <a:ext cx="1937012" cy="1162207"/>
      </dsp:txXfrm>
    </dsp:sp>
    <dsp:sp modelId="{75D0D2F4-5855-4D44-A805-7B15BCE43DBE}">
      <dsp:nvSpPr>
        <dsp:cNvPr id="0" name=""/>
        <dsp:cNvSpPr/>
      </dsp:nvSpPr>
      <dsp:spPr>
        <a:xfrm>
          <a:off x="263344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Import of static type members into namespace</a:t>
          </a:r>
        </a:p>
      </dsp:txBody>
      <dsp:txXfrm>
        <a:off x="2633440" y="853"/>
        <a:ext cx="1937012" cy="1162207"/>
      </dsp:txXfrm>
    </dsp:sp>
    <dsp:sp modelId="{A7A63B08-DC1A-4D28-BE3B-5E7E12806F69}">
      <dsp:nvSpPr>
        <dsp:cNvPr id="0" name=""/>
        <dsp:cNvSpPr/>
      </dsp:nvSpPr>
      <dsp:spPr>
        <a:xfrm>
          <a:off x="4764153"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Exception filters</a:t>
          </a:r>
        </a:p>
      </dsp:txBody>
      <dsp:txXfrm>
        <a:off x="4764153" y="853"/>
        <a:ext cx="1937012" cy="1162207"/>
      </dsp:txXfrm>
    </dsp:sp>
    <dsp:sp modelId="{2F68F5BA-EDB6-468E-9197-351B88BE2DB0}">
      <dsp:nvSpPr>
        <dsp:cNvPr id="0" name=""/>
        <dsp:cNvSpPr/>
      </dsp:nvSpPr>
      <dsp:spPr>
        <a:xfrm>
          <a:off x="689486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Await in catch/finally blocks</a:t>
          </a:r>
        </a:p>
      </dsp:txBody>
      <dsp:txXfrm>
        <a:off x="6894867" y="853"/>
        <a:ext cx="1937012" cy="1162207"/>
      </dsp:txXfrm>
    </dsp:sp>
    <dsp:sp modelId="{205B9ECF-14BB-450B-93B4-017260194E83}">
      <dsp:nvSpPr>
        <dsp:cNvPr id="0" name=""/>
        <dsp:cNvSpPr/>
      </dsp:nvSpPr>
      <dsp:spPr>
        <a:xfrm>
          <a:off x="902558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Auto property initializers</a:t>
          </a:r>
        </a:p>
      </dsp:txBody>
      <dsp:txXfrm>
        <a:off x="9025580" y="853"/>
        <a:ext cx="1937012" cy="1162207"/>
      </dsp:txXfrm>
    </dsp:sp>
    <dsp:sp modelId="{ED8C63F5-F5F0-483C-9938-29AC34BF7380}">
      <dsp:nvSpPr>
        <dsp:cNvPr id="0" name=""/>
        <dsp:cNvSpPr/>
      </dsp:nvSpPr>
      <dsp:spPr>
        <a:xfrm>
          <a:off x="50272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Default values for getter-only properties</a:t>
          </a:r>
        </a:p>
      </dsp:txBody>
      <dsp:txXfrm>
        <a:off x="502727" y="1356762"/>
        <a:ext cx="1937012" cy="1162207"/>
      </dsp:txXfrm>
    </dsp:sp>
    <dsp:sp modelId="{3A47121A-2114-4207-95B3-0A9E13C582E0}">
      <dsp:nvSpPr>
        <dsp:cNvPr id="0" name=""/>
        <dsp:cNvSpPr/>
      </dsp:nvSpPr>
      <dsp:spPr>
        <a:xfrm>
          <a:off x="263344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Expression-bodied members</a:t>
          </a:r>
        </a:p>
      </dsp:txBody>
      <dsp:txXfrm>
        <a:off x="2633440" y="1356762"/>
        <a:ext cx="1937012" cy="1162207"/>
      </dsp:txXfrm>
    </dsp:sp>
    <dsp:sp modelId="{ADE5E7F3-9A8B-495F-9D31-7570C9739EC1}">
      <dsp:nvSpPr>
        <dsp:cNvPr id="0" name=""/>
        <dsp:cNvSpPr/>
      </dsp:nvSpPr>
      <dsp:spPr>
        <a:xfrm>
          <a:off x="4764153"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Null propagator (null-conditional operator, succinct null checking)</a:t>
          </a:r>
        </a:p>
      </dsp:txBody>
      <dsp:txXfrm>
        <a:off x="4764153" y="1356762"/>
        <a:ext cx="1937012" cy="1162207"/>
      </dsp:txXfrm>
    </dsp:sp>
    <dsp:sp modelId="{62EDDB11-4BFA-44EE-BF40-5972D1635698}">
      <dsp:nvSpPr>
        <dsp:cNvPr id="0" name=""/>
        <dsp:cNvSpPr/>
      </dsp:nvSpPr>
      <dsp:spPr>
        <a:xfrm>
          <a:off x="689486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String interpolation</a:t>
          </a:r>
        </a:p>
      </dsp:txBody>
      <dsp:txXfrm>
        <a:off x="6894867" y="1356762"/>
        <a:ext cx="1937012" cy="1162207"/>
      </dsp:txXfrm>
    </dsp:sp>
    <dsp:sp modelId="{CBB9C0C8-F9E8-4A75-8104-17C0F26CDAC1}">
      <dsp:nvSpPr>
        <dsp:cNvPr id="0" name=""/>
        <dsp:cNvSpPr/>
      </dsp:nvSpPr>
      <dsp:spPr>
        <a:xfrm>
          <a:off x="902558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nameof operator</a:t>
          </a:r>
        </a:p>
      </dsp:txBody>
      <dsp:txXfrm>
        <a:off x="9025580" y="1356762"/>
        <a:ext cx="1937012" cy="1162207"/>
      </dsp:txXfrm>
    </dsp:sp>
    <dsp:sp modelId="{D7899385-52D8-489F-AFF1-8C8D179D7D04}">
      <dsp:nvSpPr>
        <dsp:cNvPr id="0" name=""/>
        <dsp:cNvSpPr/>
      </dsp:nvSpPr>
      <dsp:spPr>
        <a:xfrm>
          <a:off x="4764153" y="2712670"/>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Dictionary initializer</a:t>
          </a:r>
        </a:p>
      </dsp:txBody>
      <dsp:txXfrm>
        <a:off x="4764153" y="2712670"/>
        <a:ext cx="1937012" cy="11622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08F14-6860-4A33-8A11-52033A9DE5EC}">
      <dsp:nvSpPr>
        <dsp:cNvPr id="0" name=""/>
        <dsp:cNvSpPr/>
      </dsp:nvSpPr>
      <dsp:spPr>
        <a:xfrm>
          <a:off x="659401"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Out variables</a:t>
          </a:r>
        </a:p>
      </dsp:txBody>
      <dsp:txXfrm>
        <a:off x="659401" y="2758"/>
        <a:ext cx="1872443" cy="1123466"/>
      </dsp:txXfrm>
    </dsp:sp>
    <dsp:sp modelId="{07527327-7C66-4B53-A37A-8E3DC83A2BE0}">
      <dsp:nvSpPr>
        <dsp:cNvPr id="0" name=""/>
        <dsp:cNvSpPr/>
      </dsp:nvSpPr>
      <dsp:spPr>
        <a:xfrm>
          <a:off x="2719089"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Pattern matching</a:t>
          </a:r>
        </a:p>
      </dsp:txBody>
      <dsp:txXfrm>
        <a:off x="2719089" y="2758"/>
        <a:ext cx="1872443" cy="1123466"/>
      </dsp:txXfrm>
    </dsp:sp>
    <dsp:sp modelId="{1AF97BCE-E358-41FC-A81A-7EC7B75BD106}">
      <dsp:nvSpPr>
        <dsp:cNvPr id="0" name=""/>
        <dsp:cNvSpPr/>
      </dsp:nvSpPr>
      <dsp:spPr>
        <a:xfrm>
          <a:off x="4778778"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Tuples</a:t>
          </a:r>
        </a:p>
      </dsp:txBody>
      <dsp:txXfrm>
        <a:off x="4778778" y="2758"/>
        <a:ext cx="1872443" cy="1123466"/>
      </dsp:txXfrm>
    </dsp:sp>
    <dsp:sp modelId="{D6C252B6-7B57-4E33-83C6-B5433496C3D3}">
      <dsp:nvSpPr>
        <dsp:cNvPr id="0" name=""/>
        <dsp:cNvSpPr/>
      </dsp:nvSpPr>
      <dsp:spPr>
        <a:xfrm>
          <a:off x="6838466"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Deconstruction</a:t>
          </a:r>
        </a:p>
      </dsp:txBody>
      <dsp:txXfrm>
        <a:off x="6838466" y="2758"/>
        <a:ext cx="1872443" cy="1123466"/>
      </dsp:txXfrm>
    </dsp:sp>
    <dsp:sp modelId="{66158FF7-19D0-4788-B408-571ABF632D1E}">
      <dsp:nvSpPr>
        <dsp:cNvPr id="0" name=""/>
        <dsp:cNvSpPr/>
      </dsp:nvSpPr>
      <dsp:spPr>
        <a:xfrm>
          <a:off x="8898154"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Discards</a:t>
          </a:r>
        </a:p>
      </dsp:txBody>
      <dsp:txXfrm>
        <a:off x="8898154" y="2758"/>
        <a:ext cx="1872443" cy="1123466"/>
      </dsp:txXfrm>
    </dsp:sp>
    <dsp:sp modelId="{5FEBF880-8571-4A09-B49F-E6EC3B5B11AC}">
      <dsp:nvSpPr>
        <dsp:cNvPr id="0" name=""/>
        <dsp:cNvSpPr/>
      </dsp:nvSpPr>
      <dsp:spPr>
        <a:xfrm>
          <a:off x="659401"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Local Functions</a:t>
          </a:r>
        </a:p>
      </dsp:txBody>
      <dsp:txXfrm>
        <a:off x="659401" y="1313469"/>
        <a:ext cx="1872443" cy="1123466"/>
      </dsp:txXfrm>
    </dsp:sp>
    <dsp:sp modelId="{F511C3BC-FBCC-4CB2-A286-B45F7ABBD69C}">
      <dsp:nvSpPr>
        <dsp:cNvPr id="0" name=""/>
        <dsp:cNvSpPr/>
      </dsp:nvSpPr>
      <dsp:spPr>
        <a:xfrm>
          <a:off x="2719089"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Binary Literals</a:t>
          </a:r>
        </a:p>
      </dsp:txBody>
      <dsp:txXfrm>
        <a:off x="2719089" y="1313469"/>
        <a:ext cx="1872443" cy="1123466"/>
      </dsp:txXfrm>
    </dsp:sp>
    <dsp:sp modelId="{DF9A3E56-4230-410E-90C0-7FAF82B939FE}">
      <dsp:nvSpPr>
        <dsp:cNvPr id="0" name=""/>
        <dsp:cNvSpPr/>
      </dsp:nvSpPr>
      <dsp:spPr>
        <a:xfrm>
          <a:off x="4778778"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Digit Separators</a:t>
          </a:r>
        </a:p>
      </dsp:txBody>
      <dsp:txXfrm>
        <a:off x="4778778" y="1313469"/>
        <a:ext cx="1872443" cy="1123466"/>
      </dsp:txXfrm>
    </dsp:sp>
    <dsp:sp modelId="{084928E2-D7DD-40AF-8D60-F3339100D670}">
      <dsp:nvSpPr>
        <dsp:cNvPr id="0" name=""/>
        <dsp:cNvSpPr/>
      </dsp:nvSpPr>
      <dsp:spPr>
        <a:xfrm>
          <a:off x="6838466"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Ref returns and locals</a:t>
          </a:r>
        </a:p>
      </dsp:txBody>
      <dsp:txXfrm>
        <a:off x="6838466" y="1313469"/>
        <a:ext cx="1872443" cy="1123466"/>
      </dsp:txXfrm>
    </dsp:sp>
    <dsp:sp modelId="{E98DAA9A-B188-4920-A1B3-87E85540BC03}">
      <dsp:nvSpPr>
        <dsp:cNvPr id="0" name=""/>
        <dsp:cNvSpPr/>
      </dsp:nvSpPr>
      <dsp:spPr>
        <a:xfrm>
          <a:off x="8898154"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Generalized async return types</a:t>
          </a:r>
        </a:p>
      </dsp:txBody>
      <dsp:txXfrm>
        <a:off x="8898154" y="1313469"/>
        <a:ext cx="1872443" cy="1123466"/>
      </dsp:txXfrm>
    </dsp:sp>
    <dsp:sp modelId="{F527397E-7CD4-42F7-90AB-48794D5DCD7B}">
      <dsp:nvSpPr>
        <dsp:cNvPr id="0" name=""/>
        <dsp:cNvSpPr/>
      </dsp:nvSpPr>
      <dsp:spPr>
        <a:xfrm>
          <a:off x="3748933"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More expression-bodied members</a:t>
          </a:r>
        </a:p>
      </dsp:txBody>
      <dsp:txXfrm>
        <a:off x="3748933" y="2624180"/>
        <a:ext cx="1872443" cy="1123466"/>
      </dsp:txXfrm>
    </dsp:sp>
    <dsp:sp modelId="{2D7A2622-9D20-4D0B-BD83-499AB4C51382}">
      <dsp:nvSpPr>
        <dsp:cNvPr id="0" name=""/>
        <dsp:cNvSpPr/>
      </dsp:nvSpPr>
      <dsp:spPr>
        <a:xfrm>
          <a:off x="5808622"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Throw expressions</a:t>
          </a:r>
        </a:p>
      </dsp:txBody>
      <dsp:txXfrm>
        <a:off x="5808622" y="2624180"/>
        <a:ext cx="1872443" cy="1123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FB00-B2FD-4C6B-8E38-FB12ED54F37D}">
      <dsp:nvSpPr>
        <dsp:cNvPr id="0" name=""/>
        <dsp:cNvSpPr/>
      </dsp:nvSpPr>
      <dsp:spPr>
        <a:xfrm>
          <a:off x="135731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Async main</a:t>
          </a:r>
        </a:p>
      </dsp:txBody>
      <dsp:txXfrm>
        <a:off x="1357312" y="1663"/>
        <a:ext cx="2723554" cy="1634132"/>
      </dsp:txXfrm>
    </dsp:sp>
    <dsp:sp modelId="{7D7D81C3-2CC3-4761-AB42-17A4755F1F72}">
      <dsp:nvSpPr>
        <dsp:cNvPr id="0" name=""/>
        <dsp:cNvSpPr/>
      </dsp:nvSpPr>
      <dsp:spPr>
        <a:xfrm>
          <a:off x="435322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Default expressions</a:t>
          </a:r>
        </a:p>
      </dsp:txBody>
      <dsp:txXfrm>
        <a:off x="4353222" y="1663"/>
        <a:ext cx="2723554" cy="1634132"/>
      </dsp:txXfrm>
    </dsp:sp>
    <dsp:sp modelId="{F560AFF3-0E6A-4A70-A448-B5A2832F14E6}">
      <dsp:nvSpPr>
        <dsp:cNvPr id="0" name=""/>
        <dsp:cNvSpPr/>
      </dsp:nvSpPr>
      <dsp:spPr>
        <a:xfrm>
          <a:off x="734913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Reference assemblies</a:t>
          </a:r>
        </a:p>
      </dsp:txBody>
      <dsp:txXfrm>
        <a:off x="7349132" y="1663"/>
        <a:ext cx="2723554" cy="1634132"/>
      </dsp:txXfrm>
    </dsp:sp>
    <dsp:sp modelId="{2AE07763-1DF0-426D-AF7C-A64B1305DE82}">
      <dsp:nvSpPr>
        <dsp:cNvPr id="0" name=""/>
        <dsp:cNvSpPr/>
      </dsp:nvSpPr>
      <dsp:spPr>
        <a:xfrm>
          <a:off x="285526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Inferred tuple element names</a:t>
          </a:r>
        </a:p>
      </dsp:txBody>
      <dsp:txXfrm>
        <a:off x="2855267" y="1908152"/>
        <a:ext cx="2723554" cy="1634132"/>
      </dsp:txXfrm>
    </dsp:sp>
    <dsp:sp modelId="{26DCDDDE-0939-47CA-937D-30FD6614B857}">
      <dsp:nvSpPr>
        <dsp:cNvPr id="0" name=""/>
        <dsp:cNvSpPr/>
      </dsp:nvSpPr>
      <dsp:spPr>
        <a:xfrm>
          <a:off x="585117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Pattern-matching with generics</a:t>
          </a:r>
        </a:p>
      </dsp:txBody>
      <dsp:txXfrm>
        <a:off x="5851177" y="1908152"/>
        <a:ext cx="2723554" cy="1634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EA436-8BAA-4AD1-B143-053A187787F0}">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dirty="0"/>
            <a:t>Ref </a:t>
          </a:r>
          <a:r>
            <a:rPr lang="en-US" sz="3200" kern="1200" dirty="0" err="1"/>
            <a:t>readonly</a:t>
          </a:r>
          <a:endParaRPr lang="en-US" sz="3200" kern="1200" dirty="0"/>
        </a:p>
      </dsp:txBody>
      <dsp:txXfrm>
        <a:off x="723304" y="402"/>
        <a:ext cx="3119809" cy="1871885"/>
      </dsp:txXfrm>
    </dsp:sp>
    <dsp:sp modelId="{92C1A412-0BF4-41A2-8F98-86C1A11C3068}">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Interior pointer/Span/ref struct</a:t>
          </a:r>
          <a:endParaRPr lang="en-US" sz="3200" kern="1200" dirty="0"/>
        </a:p>
      </dsp:txBody>
      <dsp:txXfrm>
        <a:off x="4155095" y="402"/>
        <a:ext cx="3119809" cy="1871885"/>
      </dsp:txXfrm>
    </dsp:sp>
    <dsp:sp modelId="{D9EAC51C-2D25-4B92-9B0A-A8391AE9AC81}">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Non-trailing named arguments</a:t>
          </a:r>
          <a:endParaRPr lang="en-US" sz="3200" kern="1200" dirty="0"/>
        </a:p>
      </dsp:txBody>
      <dsp:txXfrm>
        <a:off x="7586885" y="402"/>
        <a:ext cx="3119809" cy="1871885"/>
      </dsp:txXfrm>
    </dsp:sp>
    <dsp:sp modelId="{AE1FE71A-F45C-4D3F-8A8B-D54E93EF7D45}">
      <dsp:nvSpPr>
        <dsp:cNvPr id="0" name=""/>
        <dsp:cNvSpPr/>
      </dsp:nvSpPr>
      <dsp:spPr>
        <a:xfrm>
          <a:off x="723304"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private protected</a:t>
          </a:r>
          <a:endParaRPr lang="en-US" sz="3200" kern="1200" dirty="0"/>
        </a:p>
      </dsp:txBody>
      <dsp:txXfrm>
        <a:off x="723304" y="2184268"/>
        <a:ext cx="3119809" cy="1871885"/>
      </dsp:txXfrm>
    </dsp:sp>
    <dsp:sp modelId="{18A98451-104E-481B-A372-8DFDA52DB0BE}">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Conditional ref operator</a:t>
          </a:r>
          <a:endParaRPr lang="en-US" sz="3200" kern="1200" dirty="0"/>
        </a:p>
      </dsp:txBody>
      <dsp:txXfrm>
        <a:off x="4155095" y="2184268"/>
        <a:ext cx="3119809" cy="1871885"/>
      </dsp:txXfrm>
    </dsp:sp>
    <dsp:sp modelId="{26FAC37C-FA44-4B8E-A7E9-78A905CFE5DA}">
      <dsp:nvSpPr>
        <dsp:cNvPr id="0" name=""/>
        <dsp:cNvSpPr/>
      </dsp:nvSpPr>
      <dsp:spPr>
        <a:xfrm>
          <a:off x="758688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Digit separator after base specifier</a:t>
          </a:r>
        </a:p>
      </dsp:txBody>
      <dsp:txXfrm>
        <a:off x="7586885" y="2184268"/>
        <a:ext cx="3119809"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308366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226140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175385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151932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16280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17867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 was released with .NET Core 3.0</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695409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C#8 won’t fully work in .NET Framework 4.8</a:t>
            </a:r>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706332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9.0. Note that C#9 (and F#5) are targeting .NET 5, slated for release Nov. 2020.</a:t>
            </a:r>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1909451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Source generators</a:t>
            </a:r>
            <a:r>
              <a:rPr lang="en-US" baseline="0" dirty="0"/>
              <a:t> - https://github.com/dotnet/roslyn/blob/master/docs/features/generators.md</a:t>
            </a:r>
          </a:p>
          <a:p>
            <a:r>
              <a:rPr lang="en-US" baseline="0" dirty="0"/>
              <a:t>Records - https://github.com/dotnet/roslyn/blob/master/docs/features/records.md and https://github.com/dotnet/csharplang/blob/master/proposals/recordsv2.md</a:t>
            </a:r>
          </a:p>
          <a:p>
            <a:r>
              <a:rPr lang="en-US" dirty="0"/>
              <a:t>Roles, extension interfaces, and static interface members</a:t>
            </a:r>
            <a:r>
              <a:rPr lang="en-US" baseline="0" dirty="0"/>
              <a:t> - https://github.com/dotnet/csharplang/issues/1711	</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3724863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275650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“Roles, extension interfaces, and static interface members” and “Type Classes” proposals are the ones that catch my eye.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3034464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“Type Classes” one I’m hoping is eventually done.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3806092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839687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directions….also, keep in mind that if your idea will touch overloading in any way, the review process gets really complicated.</a:t>
            </a:r>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3642953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432904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 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C# Guide - https://docs.microsoft.com/en-us/dotnet/csharp/</a:t>
            </a:r>
          </a:p>
          <a:p>
            <a:r>
              <a:rPr lang="en-US" sz="1200" kern="1200" dirty="0">
                <a:solidFill>
                  <a:schemeClr val="tx1"/>
                </a:solidFill>
                <a:effectLst/>
                <a:latin typeface="Franklin Gothic Medium" pitchFamily="34" charset="0"/>
                <a:ea typeface="+mn-ea"/>
                <a:cs typeface="Arial" charset="0"/>
              </a:rPr>
              <a:t>What's the strangest corner case you've seen in C# or .NET? - https://stackoverflow.com/questions/194484/whats-the-strangest-corner-case-youve-seen-in-c-sharp-or-net</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r>
              <a:rPr lang="en-US" sz="1200" kern="1200" dirty="0">
                <a:solidFill>
                  <a:schemeClr val="tx1"/>
                </a:solidFill>
                <a:effectLst/>
                <a:latin typeface="Franklin Gothic Medium" pitchFamily="34" charset="0"/>
                <a:ea typeface="+mn-ea"/>
                <a:cs typeface="Arial" charset="0"/>
              </a:rPr>
              <a:t>Language Version Planning - https://github.com/dotnet/csharplang/projects/4</a:t>
            </a:r>
          </a:p>
          <a:p>
            <a:r>
              <a:rPr lang="en-US" sz="1200" kern="1200" dirty="0">
                <a:solidFill>
                  <a:schemeClr val="tx1"/>
                </a:solidFill>
                <a:effectLst/>
                <a:latin typeface="Franklin Gothic Medium" pitchFamily="34" charset="0"/>
                <a:ea typeface="+mn-ea"/>
                <a:cs typeface="Arial" charset="0"/>
              </a:rPr>
              <a:t>Language Design Meetings - https://github.com/dotnet/csharplang/tree/master/meetings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C#.next</a:t>
            </a:r>
            <a:r>
              <a:rPr lang="en-US" sz="1200" kern="1200" dirty="0">
                <a:solidFill>
                  <a:schemeClr val="tx1"/>
                </a:solidFill>
                <a:effectLst/>
                <a:latin typeface="Franklin Gothic Medium" pitchFamily="34" charset="0"/>
                <a:ea typeface="+mn-ea"/>
                <a:cs typeface="Arial" charset="0"/>
              </a:rPr>
              <a:t> (https://github.com/dotnet/roslyn/blob/master/docs/Language%20Feature%20Status.md#c-next)</a:t>
            </a:r>
          </a:p>
          <a:p>
            <a:r>
              <a:rPr lang="en-US" sz="1200" kern="1200" dirty="0">
                <a:solidFill>
                  <a:schemeClr val="tx1"/>
                </a:solidFill>
                <a:effectLst/>
                <a:latin typeface="Franklin Gothic Medium" pitchFamily="34" charset="0"/>
                <a:ea typeface="+mn-ea"/>
                <a:cs typeface="Arial" charset="0"/>
              </a:rPr>
              <a:t>* Caller expression attribute</a:t>
            </a:r>
          </a:p>
          <a:p>
            <a:r>
              <a:rPr lang="en-US" sz="1200" kern="1200" dirty="0">
                <a:solidFill>
                  <a:schemeClr val="tx1"/>
                </a:solidFill>
                <a:effectLst/>
                <a:latin typeface="Franklin Gothic Medium" pitchFamily="34" charset="0"/>
                <a:ea typeface="+mn-ea"/>
                <a:cs typeface="Arial" charset="0"/>
              </a:rPr>
              <a:t>* Generic attributes</a:t>
            </a:r>
          </a:p>
          <a:p>
            <a:r>
              <a:rPr lang="en-US" sz="1200" kern="1200" dirty="0">
                <a:solidFill>
                  <a:schemeClr val="tx1"/>
                </a:solidFill>
                <a:effectLst/>
                <a:latin typeface="Franklin Gothic Medium" pitchFamily="34" charset="0"/>
                <a:ea typeface="+mn-ea"/>
                <a:cs typeface="Arial" charset="0"/>
              </a:rPr>
              <a:t>* Default in deconstruction</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C#9 </a:t>
            </a:r>
          </a:p>
          <a:p>
            <a:r>
              <a:rPr lang="en-US" sz="1200" kern="1200" dirty="0">
                <a:solidFill>
                  <a:schemeClr val="tx1"/>
                </a:solidFill>
                <a:effectLst/>
                <a:latin typeface="Franklin Gothic Medium" pitchFamily="34" charset="0"/>
                <a:ea typeface="+mn-ea"/>
                <a:cs typeface="Arial" charset="0"/>
              </a:rPr>
              <a:t>* [C# 9 - Improving performance using the </a:t>
            </a:r>
            <a:r>
              <a:rPr lang="en-US" sz="1200" kern="1200" dirty="0" err="1">
                <a:solidFill>
                  <a:schemeClr val="tx1"/>
                </a:solidFill>
                <a:effectLst/>
                <a:latin typeface="Franklin Gothic Medium" pitchFamily="34" charset="0"/>
                <a:ea typeface="+mn-ea"/>
                <a:cs typeface="Arial" charset="0"/>
              </a:rPr>
              <a:t>SkipLocalsInit</a:t>
            </a:r>
            <a:r>
              <a:rPr lang="en-US" sz="1200" kern="1200" dirty="0">
                <a:solidFill>
                  <a:schemeClr val="tx1"/>
                </a:solidFill>
                <a:effectLst/>
                <a:latin typeface="Franklin Gothic Medium" pitchFamily="34" charset="0"/>
                <a:ea typeface="+mn-ea"/>
                <a:cs typeface="Arial" charset="0"/>
              </a:rPr>
              <a:t> attribute](https://www.meziantou.net/csharp-9-improve-performance-using-skiplocalsinit.htm)</a:t>
            </a: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JsonSrcGen</a:t>
            </a:r>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CoreRT</a:t>
            </a:r>
            <a:r>
              <a:rPr lang="en-US" sz="1200" kern="1200" dirty="0">
                <a:solidFill>
                  <a:schemeClr val="tx1"/>
                </a:solidFill>
                <a:effectLst/>
                <a:latin typeface="Franklin Gothic Medium" pitchFamily="34" charset="0"/>
                <a:ea typeface="+mn-ea"/>
                <a:cs typeface="Arial" charset="0"/>
              </a:rPr>
              <a:t> = Pure Magic - https://trampster.blogspot.com/2020/09/jsonsrcgen-corert-pure-magic-in-my.html</a:t>
            </a:r>
          </a:p>
          <a:p>
            <a:r>
              <a:rPr lang="en-US" sz="1200" kern="1200" dirty="0">
                <a:solidFill>
                  <a:schemeClr val="tx1"/>
                </a:solidFill>
                <a:effectLst/>
                <a:latin typeface="Franklin Gothic Medium" pitchFamily="34" charset="0"/>
                <a:ea typeface="+mn-ea"/>
                <a:cs typeface="Arial" charset="0"/>
              </a:rPr>
              <a:t>* https://github.com/dotnet/roslyn/blob/master/docs/Language%20Feature%20Status.md#c-9</a:t>
            </a:r>
          </a:p>
          <a:p>
            <a:r>
              <a:rPr lang="en-US" sz="1200" kern="1200" dirty="0">
                <a:solidFill>
                  <a:schemeClr val="tx1"/>
                </a:solidFill>
                <a:effectLst/>
                <a:latin typeface="Franklin Gothic Medium" pitchFamily="34" charset="0"/>
                <a:ea typeface="+mn-ea"/>
                <a:cs typeface="Arial" charset="0"/>
              </a:rPr>
              <a:t>* https://docs.microsoft.com/en-us/dotnet/csharp/language-reference/proposals/csharp-9.0/records</a:t>
            </a:r>
          </a:p>
          <a:p>
            <a:r>
              <a:rPr lang="en-US" sz="1200" kern="1200" dirty="0">
                <a:solidFill>
                  <a:schemeClr val="tx1"/>
                </a:solidFill>
                <a:effectLst/>
                <a:latin typeface="Franklin Gothic Medium" pitchFamily="34" charset="0"/>
                <a:ea typeface="+mn-ea"/>
                <a:cs typeface="Arial" charset="0"/>
              </a:rPr>
              <a:t>* Reduce mental energy with C# 9 - https://daveabrock.com/2020/06/18/reduce-mental-energy-with-c-sharp</a:t>
            </a:r>
          </a:p>
          <a:p>
            <a:r>
              <a:rPr lang="en-US" sz="1200" kern="1200" dirty="0">
                <a:solidFill>
                  <a:schemeClr val="tx1"/>
                </a:solidFill>
                <a:effectLst/>
                <a:latin typeface="Franklin Gothic Medium" pitchFamily="34" charset="0"/>
                <a:ea typeface="+mn-ea"/>
                <a:cs typeface="Arial" charset="0"/>
              </a:rPr>
              <a:t>* Source Generator</a:t>
            </a:r>
          </a:p>
          <a:p>
            <a:r>
              <a:rPr lang="en-US" sz="1200" kern="1200" dirty="0">
                <a:solidFill>
                  <a:schemeClr val="tx1"/>
                </a:solidFill>
                <a:effectLst/>
                <a:latin typeface="Franklin Gothic Medium" pitchFamily="34" charset="0"/>
                <a:ea typeface="+mn-ea"/>
                <a:cs typeface="Arial" charset="0"/>
              </a:rPr>
              <a:t>	* Introducing C# Source Generators - https://devblogs.microsoft.com/dotnet/introducing-c-source-generators/</a:t>
            </a:r>
          </a:p>
          <a:p>
            <a:r>
              <a:rPr lang="en-US" sz="1200" kern="1200" dirty="0">
                <a:solidFill>
                  <a:schemeClr val="tx1"/>
                </a:solidFill>
                <a:effectLst/>
                <a:latin typeface="Franklin Gothic Medium" pitchFamily="34" charset="0"/>
                <a:ea typeface="+mn-ea"/>
                <a:cs typeface="Arial" charset="0"/>
              </a:rPr>
              <a:t>	* Source Generators Cookbook - https://github.com/dotnet/roslyn/blob/master/docs/features/source-generators.cookbook.md</a:t>
            </a:r>
          </a:p>
          <a:p>
            <a:r>
              <a:rPr lang="en-US" sz="1200" kern="1200" dirty="0">
                <a:solidFill>
                  <a:schemeClr val="tx1"/>
                </a:solidFill>
                <a:effectLst/>
                <a:latin typeface="Franklin Gothic Medium" pitchFamily="34" charset="0"/>
                <a:ea typeface="+mn-ea"/>
                <a:cs typeface="Arial" charset="0"/>
              </a:rPr>
              <a:t>	* Demos - https://github.com/dotnet/roslyn-sdk/tree/master/samples/CSharp/SourceGenerators</a:t>
            </a:r>
          </a:p>
          <a:p>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INotifyPropertyChanged</a:t>
            </a:r>
            <a:r>
              <a:rPr lang="en-US" sz="1200" kern="1200" dirty="0">
                <a:solidFill>
                  <a:schemeClr val="tx1"/>
                </a:solidFill>
                <a:effectLst/>
                <a:latin typeface="Franklin Gothic Medium" pitchFamily="34" charset="0"/>
                <a:ea typeface="+mn-ea"/>
                <a:cs typeface="Arial" charset="0"/>
              </a:rPr>
              <a:t> with C# 9.0 Source Generators - https://jaylee.org/archive/2020/04/29/notify-property-changed-with-rosyln-generators.html</a:t>
            </a:r>
          </a:p>
          <a:p>
            <a:r>
              <a:rPr lang="en-US" sz="1200" kern="1200" dirty="0">
                <a:solidFill>
                  <a:schemeClr val="tx1"/>
                </a:solidFill>
                <a:effectLst/>
                <a:latin typeface="Franklin Gothic Medium" pitchFamily="34" charset="0"/>
                <a:ea typeface="+mn-ea"/>
                <a:cs typeface="Arial" charset="0"/>
              </a:rPr>
              <a:t>	* C# Source Generators: Less Boilerplate Code, More Productivity - https://dontcodetired.com/blog/post/C-Source-Generators-Less-Boilerplate-Code-More-Productivity</a:t>
            </a:r>
          </a:p>
          <a:p>
            <a:r>
              <a:rPr lang="en-US" sz="1200" kern="1200" dirty="0">
                <a:solidFill>
                  <a:schemeClr val="tx1"/>
                </a:solidFill>
                <a:effectLst/>
                <a:latin typeface="Franklin Gothic Medium" pitchFamily="34" charset="0"/>
                <a:ea typeface="+mn-ea"/>
                <a:cs typeface="Arial" charset="0"/>
              </a:rPr>
              <a:t>	* Using C# Source Generators with Microsoft Feature Management Feature Flags - https://dontcodetired.com/blog/post/Using-C-Source-Generators-with-Microsoft-Feature-Management-Feature-Flags</a:t>
            </a:r>
          </a:p>
          <a:p>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StackOnlyJsonParser</a:t>
            </a:r>
            <a:r>
              <a:rPr lang="en-US" sz="1200" kern="1200" dirty="0">
                <a:solidFill>
                  <a:schemeClr val="tx1"/>
                </a:solidFill>
                <a:effectLst/>
                <a:latin typeface="Franklin Gothic Medium" pitchFamily="34" charset="0"/>
                <a:ea typeface="+mn-ea"/>
                <a:cs typeface="Arial" charset="0"/>
              </a:rPr>
              <a:t> - https://github.com/TomaszRewak/C-sharp-stack-only-json-parser</a:t>
            </a:r>
          </a:p>
          <a:p>
            <a:r>
              <a:rPr lang="en-US" sz="1200" kern="1200" dirty="0">
                <a:solidFill>
                  <a:schemeClr val="tx1"/>
                </a:solidFill>
                <a:effectLst/>
                <a:latin typeface="Franklin Gothic Medium" pitchFamily="34" charset="0"/>
                <a:ea typeface="+mn-ea"/>
                <a:cs typeface="Arial" charset="0"/>
              </a:rPr>
              <a:t>	* First Look: C# Source Generators - https://daveabrock.com/2020/05/08/first-look-c-sharp-generators</a:t>
            </a:r>
          </a:p>
          <a:p>
            <a:r>
              <a:rPr lang="en-US" sz="1200" kern="1200" dirty="0">
                <a:solidFill>
                  <a:schemeClr val="tx1"/>
                </a:solidFill>
                <a:effectLst/>
                <a:latin typeface="Franklin Gothic Medium" pitchFamily="34" charset="0"/>
                <a:ea typeface="+mn-ea"/>
                <a:cs typeface="Arial" charset="0"/>
              </a:rPr>
              <a:t>	* Source Generators in C#](https://channel9.msdn.com/Shows/Visual-Studio-Toolbox/Source-Generators-in-CSharp</a:t>
            </a:r>
          </a:p>
          <a:p>
            <a:r>
              <a:rPr lang="en-US" sz="1200" kern="1200" dirty="0">
                <a:solidFill>
                  <a:schemeClr val="tx1"/>
                </a:solidFill>
                <a:effectLst/>
                <a:latin typeface="Franklin Gothic Medium" pitchFamily="34" charset="0"/>
                <a:ea typeface="+mn-ea"/>
                <a:cs typeface="Arial" charset="0"/>
              </a:rPr>
              <a:t>* Target-typed new</a:t>
            </a:r>
          </a:p>
          <a:p>
            <a:r>
              <a:rPr lang="en-US" sz="1200" kern="1200" dirty="0">
                <a:solidFill>
                  <a:schemeClr val="tx1"/>
                </a:solidFill>
                <a:effectLst/>
                <a:latin typeface="Franklin Gothic Medium" pitchFamily="34" charset="0"/>
                <a:ea typeface="+mn-ea"/>
                <a:cs typeface="Arial" charset="0"/>
              </a:rPr>
              <a:t>* Relax ordering of ref and partial modifiers</a:t>
            </a:r>
          </a:p>
          <a:p>
            <a:r>
              <a:rPr lang="en-US" sz="1200" kern="1200" dirty="0">
                <a:solidFill>
                  <a:schemeClr val="tx1"/>
                </a:solidFill>
                <a:effectLst/>
                <a:latin typeface="Franklin Gothic Medium" pitchFamily="34" charset="0"/>
                <a:ea typeface="+mn-ea"/>
                <a:cs typeface="Arial" charset="0"/>
              </a:rPr>
              <a:t>* Parameter null-checking</a:t>
            </a:r>
          </a:p>
          <a:p>
            <a:r>
              <a:rPr lang="en-US" sz="1200" kern="1200" dirty="0">
                <a:solidFill>
                  <a:schemeClr val="tx1"/>
                </a:solidFill>
                <a:effectLst/>
                <a:latin typeface="Franklin Gothic Medium" pitchFamily="34" charset="0"/>
                <a:ea typeface="+mn-ea"/>
                <a:cs typeface="Arial" charset="0"/>
              </a:rPr>
              <a:t>* Skip locals </a:t>
            </a:r>
            <a:r>
              <a:rPr lang="en-US" sz="1200" kern="1200" dirty="0" err="1">
                <a:solidFill>
                  <a:schemeClr val="tx1"/>
                </a:solidFill>
                <a:effectLst/>
                <a:latin typeface="Franklin Gothic Medium" pitchFamily="34" charset="0"/>
                <a:ea typeface="+mn-ea"/>
                <a:cs typeface="Arial" charset="0"/>
              </a:rPr>
              <a:t>init</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Lambda discard parameters</a:t>
            </a:r>
          </a:p>
          <a:p>
            <a:r>
              <a:rPr lang="en-US" sz="1200" kern="1200" dirty="0">
                <a:solidFill>
                  <a:schemeClr val="tx1"/>
                </a:solidFill>
                <a:effectLst/>
                <a:latin typeface="Franklin Gothic Medium" pitchFamily="34" charset="0"/>
                <a:ea typeface="+mn-ea"/>
                <a:cs typeface="Arial" charset="0"/>
              </a:rPr>
              <a:t>* Native </a:t>
            </a:r>
            <a:r>
              <a:rPr lang="en-US" sz="1200" kern="1200" dirty="0" err="1">
                <a:solidFill>
                  <a:schemeClr val="tx1"/>
                </a:solidFill>
                <a:effectLst/>
                <a:latin typeface="Franklin Gothic Medium" pitchFamily="34" charset="0"/>
                <a:ea typeface="+mn-ea"/>
                <a:cs typeface="Arial" charset="0"/>
              </a:rPr>
              <a:t>ints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Attributes on local functions</a:t>
            </a:r>
          </a:p>
          <a:p>
            <a:r>
              <a:rPr lang="en-US" sz="1200" kern="1200" dirty="0">
                <a:solidFill>
                  <a:schemeClr val="tx1"/>
                </a:solidFill>
                <a:effectLst/>
                <a:latin typeface="Franklin Gothic Medium" pitchFamily="34" charset="0"/>
                <a:ea typeface="+mn-ea"/>
                <a:cs typeface="Arial" charset="0"/>
              </a:rPr>
              <a:t>* Function pointers</a:t>
            </a:r>
          </a:p>
          <a:p>
            <a:r>
              <a:rPr lang="en-US" sz="1200" kern="1200" dirty="0">
                <a:solidFill>
                  <a:schemeClr val="tx1"/>
                </a:solidFill>
                <a:effectLst/>
                <a:latin typeface="Franklin Gothic Medium" pitchFamily="34" charset="0"/>
                <a:ea typeface="+mn-ea"/>
                <a:cs typeface="Arial" charset="0"/>
              </a:rPr>
              <a:t>* Pattern matching improvements</a:t>
            </a:r>
          </a:p>
          <a:p>
            <a:r>
              <a:rPr lang="en-US" sz="1200" kern="1200" dirty="0">
                <a:solidFill>
                  <a:schemeClr val="tx1"/>
                </a:solidFill>
                <a:effectLst/>
                <a:latin typeface="Franklin Gothic Medium" pitchFamily="34" charset="0"/>
                <a:ea typeface="+mn-ea"/>
                <a:cs typeface="Arial" charset="0"/>
              </a:rPr>
              <a:t>* Static lambdas</a:t>
            </a:r>
          </a:p>
          <a:p>
            <a:r>
              <a:rPr lang="en-US" sz="1200" kern="1200" dirty="0">
                <a:solidFill>
                  <a:schemeClr val="tx1"/>
                </a:solidFill>
                <a:effectLst/>
                <a:latin typeface="Franklin Gothic Medium" pitchFamily="34" charset="0"/>
                <a:ea typeface="+mn-ea"/>
                <a:cs typeface="Arial" charset="0"/>
              </a:rPr>
              <a:t>* Records</a:t>
            </a:r>
          </a:p>
          <a:p>
            <a:r>
              <a:rPr lang="en-US" sz="1200" kern="1200" dirty="0">
                <a:solidFill>
                  <a:schemeClr val="tx1"/>
                </a:solidFill>
                <a:effectLst/>
                <a:latin typeface="Franklin Gothic Medium" pitchFamily="34" charset="0"/>
                <a:ea typeface="+mn-ea"/>
                <a:cs typeface="Arial" charset="0"/>
              </a:rPr>
              <a:t>* Target-typed conditional</a:t>
            </a:r>
          </a:p>
          <a:p>
            <a:r>
              <a:rPr lang="en-US" sz="1200" kern="1200" dirty="0">
                <a:solidFill>
                  <a:schemeClr val="tx1"/>
                </a:solidFill>
                <a:effectLst/>
                <a:latin typeface="Franklin Gothic Medium" pitchFamily="34" charset="0"/>
                <a:ea typeface="+mn-ea"/>
                <a:cs typeface="Arial" charset="0"/>
              </a:rPr>
              <a:t>* Covariant Returns</a:t>
            </a:r>
          </a:p>
          <a:p>
            <a:r>
              <a:rPr lang="en-US" sz="1200" kern="1200" dirty="0">
                <a:solidFill>
                  <a:schemeClr val="tx1"/>
                </a:solidFill>
                <a:effectLst/>
                <a:latin typeface="Franklin Gothic Medium" pitchFamily="34" charset="0"/>
                <a:ea typeface="+mn-ea"/>
                <a:cs typeface="Arial" charset="0"/>
              </a:rPr>
              <a:t>* Extension </a:t>
            </a:r>
            <a:r>
              <a:rPr lang="en-US" sz="1200" kern="1200" dirty="0" err="1">
                <a:solidFill>
                  <a:schemeClr val="tx1"/>
                </a:solidFill>
                <a:effectLst/>
                <a:latin typeface="Franklin Gothic Medium" pitchFamily="34" charset="0"/>
                <a:ea typeface="+mn-ea"/>
                <a:cs typeface="Arial" charset="0"/>
              </a:rPr>
              <a:t>GetEnumerator</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Module initializers</a:t>
            </a:r>
          </a:p>
          <a:p>
            <a:r>
              <a:rPr lang="en-US" sz="1200" kern="1200" dirty="0">
                <a:solidFill>
                  <a:schemeClr val="tx1"/>
                </a:solidFill>
                <a:effectLst/>
                <a:latin typeface="Franklin Gothic Medium" pitchFamily="34" charset="0"/>
                <a:ea typeface="+mn-ea"/>
                <a:cs typeface="Arial" charset="0"/>
              </a:rPr>
              <a:t>* Extending Partial</a:t>
            </a:r>
          </a:p>
          <a:p>
            <a:r>
              <a:rPr lang="en-US" sz="1200" kern="1200" dirty="0">
                <a:solidFill>
                  <a:schemeClr val="tx1"/>
                </a:solidFill>
                <a:effectLst/>
                <a:latin typeface="Franklin Gothic Medium" pitchFamily="34" charset="0"/>
                <a:ea typeface="+mn-ea"/>
                <a:cs typeface="Arial" charset="0"/>
              </a:rPr>
              <a:t>* Top-level statements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C#8</a:t>
            </a:r>
          </a:p>
          <a:p>
            <a:r>
              <a:rPr lang="en-US" sz="1200" kern="1200" dirty="0">
                <a:solidFill>
                  <a:schemeClr val="tx1"/>
                </a:solidFill>
                <a:effectLst/>
                <a:latin typeface="Franklin Gothic Medium" pitchFamily="34" charset="0"/>
                <a:ea typeface="+mn-ea"/>
                <a:cs typeface="Arial" charset="0"/>
              </a:rPr>
              <a:t>* Nullable reference types</a:t>
            </a:r>
          </a:p>
          <a:p>
            <a:r>
              <a:rPr lang="en-US" sz="1200" kern="1200" dirty="0">
                <a:solidFill>
                  <a:schemeClr val="tx1"/>
                </a:solidFill>
                <a:effectLst/>
                <a:latin typeface="Franklin Gothic Medium" pitchFamily="34" charset="0"/>
                <a:ea typeface="+mn-ea"/>
                <a:cs typeface="Arial" charset="0"/>
              </a:rPr>
              <a:t>	* https://github.com/dotnet/roslyn/blob/master/docs/features/nullable-reference-types.md https://github.com/dotnet/roslyn/blob/master/docs/features/nullable-metadata.md</a:t>
            </a:r>
          </a:p>
          <a:p>
            <a:r>
              <a:rPr lang="en-US" sz="1200" kern="1200" dirty="0">
                <a:solidFill>
                  <a:schemeClr val="tx1"/>
                </a:solidFill>
                <a:effectLst/>
                <a:latin typeface="Franklin Gothic Medium" pitchFamily="34" charset="0"/>
                <a:ea typeface="+mn-ea"/>
                <a:cs typeface="Arial" charset="0"/>
              </a:rPr>
              <a:t>	* https://docs.microsoft.com/en-us/dotnet/csharp/language-reference/proposals/csharp-8.0/nullable-reference-types-specification</a:t>
            </a:r>
          </a:p>
          <a:p>
            <a:r>
              <a:rPr lang="en-US" sz="1200" kern="1200" dirty="0">
                <a:solidFill>
                  <a:schemeClr val="tx1"/>
                </a:solidFill>
                <a:effectLst/>
                <a:latin typeface="Franklin Gothic Medium" pitchFamily="34" charset="0"/>
                <a:ea typeface="+mn-ea"/>
                <a:cs typeface="Arial" charset="0"/>
              </a:rPr>
              <a:t>	* .NET Docs - https://docs.microsoft.com/en-us/dotnet/csharp/nullable-references</a:t>
            </a:r>
          </a:p>
          <a:p>
            <a:r>
              <a:rPr lang="en-US" sz="1200" kern="1200" dirty="0">
                <a:solidFill>
                  <a:schemeClr val="tx1"/>
                </a:solidFill>
                <a:effectLst/>
                <a:latin typeface="Franklin Gothic Medium" pitchFamily="34" charset="0"/>
                <a:ea typeface="+mn-ea"/>
                <a:cs typeface="Arial" charset="0"/>
              </a:rPr>
              <a:t>	* Embracing nullable reference types - https://devblogs.microsoft.com/dotnet/embracing-nullable-reference-types/</a:t>
            </a:r>
          </a:p>
          <a:p>
            <a:r>
              <a:rPr lang="en-US" sz="1200" kern="1200" dirty="0">
                <a:solidFill>
                  <a:schemeClr val="tx1"/>
                </a:solidFill>
                <a:effectLst/>
                <a:latin typeface="Franklin Gothic Medium" pitchFamily="34" charset="0"/>
                <a:ea typeface="+mn-ea"/>
                <a:cs typeface="Arial" charset="0"/>
              </a:rPr>
              <a:t>	* Reserved attributes contribute to the compiler's null state static analysis - https://docs.microsoft.com/en-us/dotnet/csharp/language-reference/attributes/nullable-analysis</a:t>
            </a:r>
          </a:p>
          <a:p>
            <a:r>
              <a:rPr lang="en-US" sz="1200" kern="1200" dirty="0">
                <a:solidFill>
                  <a:schemeClr val="tx1"/>
                </a:solidFill>
                <a:effectLst/>
                <a:latin typeface="Franklin Gothic Medium" pitchFamily="34" charset="0"/>
                <a:ea typeface="+mn-ea"/>
                <a:cs typeface="Arial" charset="0"/>
              </a:rPr>
              <a:t>	* Ian Griffiths series - https://endjin.com/blog/2020/04/dotnet-csharp-8-nullable-references-non-nullable-is-the-new-default</a:t>
            </a:r>
          </a:p>
          <a:p>
            <a:r>
              <a:rPr lang="en-US" sz="1200" kern="1200" dirty="0">
                <a:solidFill>
                  <a:schemeClr val="tx1"/>
                </a:solidFill>
                <a:effectLst/>
                <a:latin typeface="Franklin Gothic Medium" pitchFamily="34" charset="0"/>
                <a:ea typeface="+mn-ea"/>
                <a:cs typeface="Arial" charset="0"/>
              </a:rPr>
              <a:t>* C# 8 Interfaces</a:t>
            </a:r>
          </a:p>
          <a:p>
            <a:r>
              <a:rPr lang="en-US" sz="1200" kern="1200" dirty="0">
                <a:solidFill>
                  <a:schemeClr val="tx1"/>
                </a:solidFill>
                <a:effectLst/>
                <a:latin typeface="Franklin Gothic Medium" pitchFamily="34" charset="0"/>
                <a:ea typeface="+mn-ea"/>
                <a:cs typeface="Arial" charset="0"/>
              </a:rPr>
              <a:t>	* Static Members - https://jeremybytes.blogspot.com/2019/12/c-8-interfaces-static-members.html</a:t>
            </a:r>
          </a:p>
          <a:p>
            <a:r>
              <a:rPr lang="en-US" sz="1200" kern="1200" dirty="0">
                <a:solidFill>
                  <a:schemeClr val="tx1"/>
                </a:solidFill>
                <a:effectLst/>
                <a:latin typeface="Franklin Gothic Medium" pitchFamily="34" charset="0"/>
                <a:ea typeface="+mn-ea"/>
                <a:cs typeface="Arial" charset="0"/>
              </a:rPr>
              <a:t>	* Public, Private, and Protected Members - https://jeremybytes.blogspot.com/2019/11/c-8-interfaces-public-private-and.html</a:t>
            </a:r>
          </a:p>
          <a:p>
            <a:r>
              <a:rPr lang="en-US" sz="1200" kern="1200" dirty="0">
                <a:solidFill>
                  <a:schemeClr val="tx1"/>
                </a:solidFill>
                <a:effectLst/>
                <a:latin typeface="Franklin Gothic Medium" pitchFamily="34" charset="0"/>
                <a:ea typeface="+mn-ea"/>
                <a:cs typeface="Arial" charset="0"/>
              </a:rPr>
              <a:t>	* Dangerous Assumptions in Default Implementation - https://jeremybytes.blogspot.com/2019/09/c-8-interfaces-dangerous-assumptions-in.html</a:t>
            </a:r>
          </a:p>
          <a:p>
            <a:r>
              <a:rPr lang="en-US" sz="1200" kern="1200" dirty="0">
                <a:solidFill>
                  <a:schemeClr val="tx1"/>
                </a:solidFill>
                <a:effectLst/>
                <a:latin typeface="Franklin Gothic Medium" pitchFamily="34" charset="0"/>
                <a:ea typeface="+mn-ea"/>
                <a:cs typeface="Arial" charset="0"/>
              </a:rPr>
              <a:t>	* A Closer Look at C# 8 Interfaces - https://jeremybytes.blogspot.com/2019/09/a-closer-look-at-c-8-interfaces.html</a:t>
            </a:r>
          </a:p>
          <a:p>
            <a:r>
              <a:rPr lang="en-US" sz="1200" kern="1200" dirty="0">
                <a:solidFill>
                  <a:schemeClr val="tx1"/>
                </a:solidFill>
                <a:effectLst/>
                <a:latin typeface="Franklin Gothic Medium" pitchFamily="34" charset="0"/>
                <a:ea typeface="+mn-ea"/>
                <a:cs typeface="Arial" charset="0"/>
              </a:rPr>
              <a:t>	* Interfaces in C# 8 are a Bit of a Mess - https://jeremybytes.blogspot.com/2019/09/interfaces-in-c-8-are-bit-of-mess.html</a:t>
            </a:r>
          </a:p>
          <a:p>
            <a:r>
              <a:rPr lang="en-US" sz="1200" kern="1200" dirty="0">
                <a:solidFill>
                  <a:schemeClr val="tx1"/>
                </a:solidFill>
                <a:effectLst/>
                <a:latin typeface="Franklin Gothic Medium" pitchFamily="34" charset="0"/>
                <a:ea typeface="+mn-ea"/>
                <a:cs typeface="Arial" charset="0"/>
              </a:rPr>
              <a:t>Essential C# 8.0 - https://www.codemag.com/article/1911112</a:t>
            </a:r>
          </a:p>
          <a:p>
            <a:r>
              <a:rPr lang="en-US" sz="1200" kern="1200" dirty="0">
                <a:solidFill>
                  <a:schemeClr val="tx1"/>
                </a:solidFill>
                <a:effectLst/>
                <a:latin typeface="Franklin Gothic Medium" pitchFamily="34" charset="0"/>
                <a:ea typeface="+mn-ea"/>
                <a:cs typeface="Arial" charset="0"/>
              </a:rPr>
              <a:t>C#, Span and async - https://blogs.endjin.com/2019/10/c-span-and-async/</a:t>
            </a:r>
          </a:p>
          <a:p>
            <a:r>
              <a:rPr lang="en-US" sz="1200" kern="1200" dirty="0">
                <a:solidFill>
                  <a:schemeClr val="tx1"/>
                </a:solidFill>
                <a:effectLst/>
                <a:latin typeface="Franklin Gothic Medium" pitchFamily="34" charset="0"/>
                <a:ea typeface="+mn-ea"/>
                <a:cs typeface="Arial" charset="0"/>
              </a:rPr>
              <a:t>C# 8.0 and .NET Standard 2.0 - Doing Unsupported Things - https://stu.dev/csharp8-doing-unsupported-things/</a:t>
            </a:r>
          </a:p>
          <a:p>
            <a:r>
              <a:rPr lang="en-US" sz="1200" kern="1200" dirty="0">
                <a:solidFill>
                  <a:schemeClr val="tx1"/>
                </a:solidFill>
                <a:effectLst/>
                <a:latin typeface="Franklin Gothic Medium" pitchFamily="34" charset="0"/>
                <a:ea typeface="+mn-ea"/>
                <a:cs typeface="Arial" charset="0"/>
              </a:rPr>
              <a:t>"deferring" in C#8 - https://twitter.com/reubenbond/status/1184135702851678208</a:t>
            </a:r>
          </a:p>
          <a:p>
            <a:r>
              <a:rPr lang="en-US" sz="1200" kern="1200" dirty="0">
                <a:solidFill>
                  <a:schemeClr val="tx1"/>
                </a:solidFill>
                <a:effectLst/>
                <a:latin typeface="Franklin Gothic Medium" pitchFamily="34" charset="0"/>
                <a:ea typeface="+mn-ea"/>
                <a:cs typeface="Arial" charset="0"/>
              </a:rPr>
              <a:t>What's New in C#8 - https://docs.microsoft.com/en-us/dotnet/csharp/whats-new/csharp-8</a:t>
            </a:r>
          </a:p>
          <a:p>
            <a:r>
              <a:rPr lang="en-US" sz="1200" kern="1200" dirty="0">
                <a:solidFill>
                  <a:schemeClr val="tx1"/>
                </a:solidFill>
                <a:effectLst/>
                <a:latin typeface="Franklin Gothic Medium" pitchFamily="34" charset="0"/>
                <a:ea typeface="+mn-ea"/>
                <a:cs typeface="Arial" charset="0"/>
              </a:rPr>
              <a:t>This is how you get rid of null reference exceptions forever - https://channel9.msdn.com/Shows/On-NET/This-is-how-you-get-rid-of-null-reference-exceptions-forever</a:t>
            </a:r>
          </a:p>
          <a:p>
            <a:r>
              <a:rPr lang="en-US" sz="1200" kern="1200" dirty="0">
                <a:solidFill>
                  <a:schemeClr val="tx1"/>
                </a:solidFill>
                <a:effectLst/>
                <a:latin typeface="Franklin Gothic Medium" pitchFamily="34" charset="0"/>
                <a:ea typeface="+mn-ea"/>
                <a:cs typeface="Arial" charset="0"/>
              </a:rPr>
              <a:t>Alignment with C# 8 Switch Expressions - https://csharp.christiannagel.com/2019/09/17/switchexpressionalign/</a:t>
            </a:r>
          </a:p>
          <a:p>
            <a:r>
              <a:rPr lang="en-US" sz="1200" kern="1200" dirty="0">
                <a:solidFill>
                  <a:schemeClr val="tx1"/>
                </a:solidFill>
                <a:effectLst/>
                <a:latin typeface="Franklin Gothic Medium" pitchFamily="34" charset="0"/>
                <a:ea typeface="+mn-ea"/>
                <a:cs typeface="Arial" charset="0"/>
              </a:rPr>
              <a:t>Async Streams – A Look at New Language Features in C# 8 - https://blog.jetbrains.com/dotnet/2019/09/16/async-streams-look-new-language-features-c-8/</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r>
              <a:rPr lang="en-US" sz="1200" kern="1200" dirty="0">
                <a:solidFill>
                  <a:schemeClr val="tx1"/>
                </a:solidFill>
                <a:effectLst/>
                <a:latin typeface="Franklin Gothic Medium" pitchFamily="34" charset="0"/>
                <a:ea typeface="+mn-ea"/>
                <a:cs typeface="Arial" charset="0"/>
              </a:rPr>
              <a:t>DIM</a:t>
            </a:r>
          </a:p>
          <a:p>
            <a:r>
              <a:rPr lang="en-US" sz="1200" kern="1200" dirty="0">
                <a:solidFill>
                  <a:schemeClr val="tx1"/>
                </a:solidFill>
                <a:effectLst/>
                <a:latin typeface="Franklin Gothic Medium" pitchFamily="34" charset="0"/>
                <a:ea typeface="+mn-ea"/>
                <a:cs typeface="Arial" charset="0"/>
              </a:rPr>
              <a:t>	Default Interface Members and Inheritance - https://daveaglick.com/posts/default-interface-members-and-inheritance</a:t>
            </a:r>
          </a:p>
          <a:p>
            <a:r>
              <a:rPr lang="en-US" sz="1200" kern="1200" dirty="0">
                <a:solidFill>
                  <a:schemeClr val="tx1"/>
                </a:solidFill>
                <a:effectLst/>
                <a:latin typeface="Franklin Gothic Medium" pitchFamily="34" charset="0"/>
                <a:ea typeface="+mn-ea"/>
                <a:cs typeface="Arial" charset="0"/>
              </a:rPr>
              <a:t>	Default Interface Members, What Are They Good For? - https://daveaglick.com/posts/default-interface-members-what-are-they-good-for</a:t>
            </a:r>
          </a:p>
          <a:p>
            <a:r>
              <a:rPr lang="en-US" sz="1200" kern="1200" dirty="0">
                <a:solidFill>
                  <a:schemeClr val="tx1"/>
                </a:solidFill>
                <a:effectLst/>
                <a:latin typeface="Franklin Gothic Medium" pitchFamily="34" charset="0"/>
                <a:ea typeface="+mn-ea"/>
                <a:cs typeface="Arial" charset="0"/>
              </a:rPr>
              <a:t>Update libraries to use nullable reference types and communicate nullable rules to callers - https://docs.microsoft.com/en-us/dotnet/csharp/nullable-attributes</a:t>
            </a:r>
          </a:p>
          <a:p>
            <a:r>
              <a:rPr lang="en-US" sz="1200" kern="1200" dirty="0">
                <a:solidFill>
                  <a:schemeClr val="tx1"/>
                </a:solidFill>
                <a:effectLst/>
                <a:latin typeface="Franklin Gothic Medium" pitchFamily="34" charset="0"/>
                <a:ea typeface="+mn-ea"/>
                <a:cs typeface="Arial" charset="0"/>
              </a:rPr>
              <a:t>Try out Nullable Reference Types - https://devblogs.microsoft.com/dotnet/try-out-nullable-reference-types/</a:t>
            </a:r>
          </a:p>
          <a:p>
            <a:r>
              <a:rPr lang="en-US" sz="1200" kern="1200" dirty="0">
                <a:solidFill>
                  <a:schemeClr val="tx1"/>
                </a:solidFill>
                <a:effectLst/>
                <a:latin typeface="Franklin Gothic Medium" pitchFamily="34" charset="0"/>
                <a:ea typeface="+mn-ea"/>
                <a:cs typeface="Arial" charset="0"/>
              </a:rPr>
              <a:t>C# 8 Pattern Matching Enhancements - https://www.infoq.com/news/2019/06/CSharp-8-Pattern-Matching/</a:t>
            </a:r>
          </a:p>
          <a:p>
            <a:r>
              <a:rPr lang="en-US" sz="1200" kern="1200" dirty="0">
                <a:solidFill>
                  <a:schemeClr val="tx1"/>
                </a:solidFill>
                <a:effectLst/>
                <a:latin typeface="Franklin Gothic Medium" pitchFamily="34" charset="0"/>
                <a:ea typeface="+mn-ea"/>
                <a:cs typeface="Arial" charset="0"/>
              </a:rPr>
              <a:t>Tutorial: Using pattern matching features to extend data types - https://docs.microsoft.com/en-us/dotnet/csharp/tutorials/pattern-matching</a:t>
            </a:r>
          </a:p>
          <a:p>
            <a:r>
              <a:rPr lang="en-US" sz="1200" kern="1200" dirty="0">
                <a:solidFill>
                  <a:schemeClr val="tx1"/>
                </a:solidFill>
                <a:effectLst/>
                <a:latin typeface="Franklin Gothic Medium" pitchFamily="34" charset="0"/>
                <a:ea typeface="+mn-ea"/>
                <a:cs typeface="Arial" charset="0"/>
              </a:rPr>
              <a:t>Default implementations in interfaces - https://devblogs.microsoft.com/dotnet/default-implementations-in-interfaces/</a:t>
            </a:r>
          </a:p>
          <a:p>
            <a:r>
              <a:rPr lang="en-US" sz="1200" kern="1200" dirty="0">
                <a:solidFill>
                  <a:schemeClr val="tx1"/>
                </a:solidFill>
                <a:effectLst/>
                <a:latin typeface="Franklin Gothic Medium" pitchFamily="34" charset="0"/>
                <a:ea typeface="+mn-ea"/>
                <a:cs typeface="Arial" charset="0"/>
              </a:rPr>
              <a:t>C#8, .NET Framework and .NET Core Divergence - https://twitter.com/dotMorten/status/1105343335164596224?s=09</a:t>
            </a:r>
          </a:p>
          <a:p>
            <a:r>
              <a:rPr lang="en-US" sz="1200" kern="1200" dirty="0">
                <a:solidFill>
                  <a:schemeClr val="tx1"/>
                </a:solidFill>
                <a:effectLst/>
                <a:latin typeface="Franklin Gothic Medium" pitchFamily="34" charset="0"/>
                <a:ea typeface="+mn-ea"/>
                <a:cs typeface="Arial" charset="0"/>
              </a:rPr>
              <a:t>Async Streams with C#8 - https://csharp.christiannagel.com/2019/03/20/asyncstreams/</a:t>
            </a:r>
          </a:p>
          <a:p>
            <a:r>
              <a:rPr lang="en-US" sz="1200" kern="1200" dirty="0">
                <a:solidFill>
                  <a:schemeClr val="tx1"/>
                </a:solidFill>
                <a:effectLst/>
                <a:latin typeface="Franklin Gothic Medium" pitchFamily="34" charset="0"/>
                <a:ea typeface="+mn-ea"/>
                <a:cs typeface="Arial" charset="0"/>
              </a:rPr>
              <a:t>.NET Core 3.0 vs. .NET Framework - https://twitter.com/dotMorten/status/1105343335164596224?s=09</a:t>
            </a:r>
          </a:p>
          <a:p>
            <a:r>
              <a:rPr lang="en-US" sz="1200" kern="1200" dirty="0">
                <a:solidFill>
                  <a:schemeClr val="tx1"/>
                </a:solidFill>
                <a:effectLst/>
                <a:latin typeface="Franklin Gothic Medium" pitchFamily="34" charset="0"/>
                <a:ea typeface="+mn-ea"/>
                <a:cs typeface="Arial" charset="0"/>
              </a:rPr>
              <a:t>Much Ado about Nothing: A C# play in two acts.</a:t>
            </a:r>
          </a:p>
          <a:p>
            <a:r>
              <a:rPr lang="en-US" sz="1200" kern="1200" dirty="0">
                <a:solidFill>
                  <a:schemeClr val="tx1"/>
                </a:solidFill>
                <a:effectLst/>
                <a:latin typeface="Franklin Gothic Medium" pitchFamily="34" charset="0"/>
                <a:ea typeface="+mn-ea"/>
                <a:cs typeface="Arial" charset="0"/>
              </a:rPr>
              <a:t>	Part 1 - https://www.youtube.com/watch?v=GusJQNjj_2g</a:t>
            </a:r>
          </a:p>
          <a:p>
            <a:r>
              <a:rPr lang="en-US" sz="1200" kern="1200" dirty="0">
                <a:solidFill>
                  <a:schemeClr val="tx1"/>
                </a:solidFill>
                <a:effectLst/>
                <a:latin typeface="Franklin Gothic Medium" pitchFamily="34" charset="0"/>
                <a:ea typeface="+mn-ea"/>
                <a:cs typeface="Arial" charset="0"/>
              </a:rPr>
              <a:t>	Part 2 - https://www.youtube.com/watch?v=lVDYwA-BcwE</a:t>
            </a:r>
          </a:p>
          <a:p>
            <a:r>
              <a:rPr lang="en-US" sz="1200" kern="1200" dirty="0">
                <a:solidFill>
                  <a:schemeClr val="tx1"/>
                </a:solidFill>
                <a:effectLst/>
                <a:latin typeface="Franklin Gothic Medium" pitchFamily="34" charset="0"/>
                <a:ea typeface="+mn-ea"/>
                <a:cs typeface="Arial" charset="0"/>
              </a:rPr>
              <a:t>Adapting Projects to Use C# 8 and Nullable Reference Types - https://www.infoq.com/articles/csharp-nullable-reference-case-study</a:t>
            </a:r>
          </a:p>
          <a:p>
            <a:r>
              <a:rPr lang="en-US" sz="1200" kern="1200" dirty="0" err="1">
                <a:solidFill>
                  <a:schemeClr val="tx1"/>
                </a:solidFill>
                <a:effectLst/>
                <a:latin typeface="Franklin Gothic Medium" pitchFamily="34" charset="0"/>
                <a:ea typeface="+mn-ea"/>
                <a:cs typeface="Arial" charset="0"/>
              </a:rPr>
              <a:t>NullableAttribute</a:t>
            </a:r>
            <a:r>
              <a:rPr lang="en-US" sz="1200" kern="1200" dirty="0">
                <a:solidFill>
                  <a:schemeClr val="tx1"/>
                </a:solidFill>
                <a:effectLst/>
                <a:latin typeface="Franklin Gothic Medium" pitchFamily="34" charset="0"/>
                <a:ea typeface="+mn-ea"/>
                <a:cs typeface="Arial" charset="0"/>
              </a:rPr>
              <a:t> and C#8 - https://codeblog.jonskeet.uk/2019/02/10/nullableattribute-and-c-8/ </a:t>
            </a:r>
          </a:p>
          <a:p>
            <a:r>
              <a:rPr lang="en-US" sz="1200" kern="1200" dirty="0">
                <a:solidFill>
                  <a:schemeClr val="tx1"/>
                </a:solidFill>
                <a:effectLst/>
                <a:latin typeface="Franklin Gothic Medium" pitchFamily="34" charset="0"/>
                <a:ea typeface="+mn-ea"/>
                <a:cs typeface="Arial" charset="0"/>
              </a:rPr>
              <a:t>Update on </a:t>
            </a:r>
            <a:r>
              <a:rPr lang="en-US" sz="1200" kern="1200" dirty="0" err="1">
                <a:solidFill>
                  <a:schemeClr val="tx1"/>
                </a:solidFill>
                <a:effectLst/>
                <a:latin typeface="Franklin Gothic Medium" pitchFamily="34" charset="0"/>
                <a:ea typeface="+mn-ea"/>
                <a:cs typeface="Arial" charset="0"/>
              </a:rPr>
              <a:t>IAsyncDisposable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IAsyncEnumerator</a:t>
            </a:r>
            <a:r>
              <a:rPr lang="en-US" sz="1200" kern="1200" dirty="0">
                <a:solidFill>
                  <a:schemeClr val="tx1"/>
                </a:solidFill>
                <a:effectLst/>
                <a:latin typeface="Franklin Gothic Medium" pitchFamily="34" charset="0"/>
                <a:ea typeface="+mn-ea"/>
                <a:cs typeface="Arial" charset="0"/>
              </a:rPr>
              <a:t> - https://www.infoq.com/news/2019/01/IAsyncDisposable-IAsyncEnume</a:t>
            </a:r>
          </a:p>
          <a:p>
            <a:r>
              <a:rPr lang="en-US" sz="1200" kern="1200" dirty="0">
                <a:solidFill>
                  <a:schemeClr val="tx1"/>
                </a:solidFill>
                <a:effectLst/>
                <a:latin typeface="Franklin Gothic Medium" pitchFamily="34" charset="0"/>
                <a:ea typeface="+mn-ea"/>
                <a:cs typeface="Arial" charset="0"/>
              </a:rPr>
              <a:t>Do more with patterns in C# 8.0 - https://blogs.msdn.microsoft.com/dotnet/2019/01/24/do-more-with-patterns-in-c-8-0/</a:t>
            </a:r>
          </a:p>
          <a:p>
            <a:r>
              <a:rPr lang="en-US" sz="1200" kern="1200" dirty="0">
                <a:solidFill>
                  <a:schemeClr val="tx1"/>
                </a:solidFill>
                <a:effectLst/>
                <a:latin typeface="Franklin Gothic Medium" pitchFamily="34" charset="0"/>
                <a:ea typeface="+mn-ea"/>
                <a:cs typeface="Arial" charset="0"/>
              </a:rPr>
              <a:t>Take C# 8.0 for a spin - https://blogs.msdn.microsoft.com/dotnet/2018/12/05/take-c-8-0-for-a-spin/</a:t>
            </a:r>
          </a:p>
          <a:p>
            <a:r>
              <a:rPr lang="en-US" sz="1200" kern="1200" dirty="0">
                <a:solidFill>
                  <a:schemeClr val="tx1"/>
                </a:solidFill>
                <a:effectLst/>
                <a:latin typeface="Franklin Gothic Medium" pitchFamily="34" charset="0"/>
                <a:ea typeface="+mn-ea"/>
                <a:cs typeface="Arial" charset="0"/>
              </a:rPr>
              <a:t>Containing Null with C# 8 Nullable References - https://praeclarum.org/2018/12/17/nullable-reference-types.html</a:t>
            </a: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Before C#8</a:t>
            </a:r>
          </a:p>
          <a:p>
            <a:r>
              <a:rPr lang="en-US" sz="1200" kern="1200" dirty="0">
                <a:solidFill>
                  <a:schemeClr val="tx1"/>
                </a:solidFill>
                <a:effectLst/>
                <a:latin typeface="Franklin Gothic Medium" pitchFamily="34" charset="0"/>
                <a:ea typeface="+mn-ea"/>
                <a:cs typeface="Arial" charset="0"/>
              </a:rPr>
              <a:t>How Microsoft rewrote its C# compiler in C# and made it open source - https://medium.com/microsoft-open-source-stories/how-microsoft-rewrote-its-c-compiler-in-c-and-made-it-open-source-4ebed5646f98</a:t>
            </a:r>
          </a:p>
          <a:p>
            <a:r>
              <a:rPr lang="en-US" sz="1200" kern="1200" dirty="0">
                <a:solidFill>
                  <a:schemeClr val="tx1"/>
                </a:solidFill>
                <a:effectLst/>
                <a:latin typeface="Franklin Gothic Medium" pitchFamily="34" charset="0"/>
                <a:ea typeface="+mn-ea"/>
                <a:cs typeface="Arial" charset="0"/>
              </a:rPr>
              <a:t>Tuples, deconstruction, and dictionaries - https://twitter.com/davidpine7/status/1032706884569059328</a:t>
            </a:r>
          </a:p>
          <a:p>
            <a:r>
              <a:rPr lang="en-US" sz="1200" kern="1200" dirty="0">
                <a:solidFill>
                  <a:schemeClr val="tx1"/>
                </a:solidFill>
                <a:effectLst/>
                <a:latin typeface="Franklin Gothic Medium" pitchFamily="34" charset="0"/>
                <a:ea typeface="+mn-ea"/>
                <a:cs typeface="Arial" charset="0"/>
              </a:rPr>
              <a:t>Interesting uses of tuple deconstruction - https://compiledexperience.com/blog/posts/abusing-tuples</a:t>
            </a: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6947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18809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204889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async/await, making asynchronous/concurrent programming easier.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1184073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open source.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77914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137196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“Community” tag so you can see which PRs have been tagged with that.</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60845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a:p>
            <a:r>
              <a:rPr lang="en-US" dirty="0"/>
              <a:t>Developer Advocate</a:t>
            </a:r>
          </a:p>
          <a:p>
            <a:r>
              <a:rPr lang="en-US" dirty="0"/>
              <a:t>Quicken Loans</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5</a:t>
            </a:r>
          </a:p>
        </p:txBody>
      </p:sp>
      <p:graphicFrame>
        <p:nvGraphicFramePr>
          <p:cNvPr id="11" name="Content Placeholder 4">
            <a:extLst>
              <a:ext uri="{FF2B5EF4-FFF2-40B4-BE49-F238E27FC236}">
                <a16:creationId xmlns:a16="http://schemas.microsoft.com/office/drawing/2014/main" id="{06FDFE9A-3AA8-468C-A5E0-226EB2173959}"/>
              </a:ext>
            </a:extLst>
          </p:cNvPr>
          <p:cNvGraphicFramePr>
            <a:graphicFrameLocks noGrp="1"/>
          </p:cNvGraphicFramePr>
          <p:nvPr>
            <p:ph idx="1"/>
            <p:extLst>
              <p:ext uri="{D42A27DB-BD31-4B8C-83A1-F6EECF244321}">
                <p14:modId xmlns:p14="http://schemas.microsoft.com/office/powerpoint/2010/main" val="1369369111"/>
              </p:ext>
            </p:extLst>
          </p:nvPr>
        </p:nvGraphicFramePr>
        <p:xfrm>
          <a:off x="432154" y="2138126"/>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119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pic>
        <p:nvPicPr>
          <p:cNvPr id="3" name="Picture 2">
            <a:extLst>
              <a:ext uri="{FF2B5EF4-FFF2-40B4-BE49-F238E27FC236}">
                <a16:creationId xmlns:a16="http://schemas.microsoft.com/office/drawing/2014/main" id="{B6092357-1CBC-436C-93CD-254D9003295A}"/>
              </a:ext>
            </a:extLst>
          </p:cNvPr>
          <p:cNvPicPr>
            <a:picLocks noChangeAspect="1"/>
          </p:cNvPicPr>
          <p:nvPr/>
        </p:nvPicPr>
        <p:blipFill>
          <a:blip r:embed="rId3"/>
          <a:stretch>
            <a:fillRect/>
          </a:stretch>
        </p:blipFill>
        <p:spPr>
          <a:xfrm>
            <a:off x="629870" y="1921933"/>
            <a:ext cx="10932260" cy="3801304"/>
          </a:xfrm>
          <a:prstGeom prst="rect">
            <a:avLst/>
          </a:prstGeom>
        </p:spPr>
      </p:pic>
    </p:spTree>
    <p:extLst>
      <p:ext uri="{BB962C8B-B14F-4D97-AF65-F5344CB8AC3E}">
        <p14:creationId xmlns:p14="http://schemas.microsoft.com/office/powerpoint/2010/main" val="78797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5" name="Picture 4">
            <a:extLst>
              <a:ext uri="{FF2B5EF4-FFF2-40B4-BE49-F238E27FC236}">
                <a16:creationId xmlns:a16="http://schemas.microsoft.com/office/drawing/2014/main" id="{15BEFBD1-953D-4F7E-9503-ED2262DD6A62}"/>
              </a:ext>
            </a:extLst>
          </p:cNvPr>
          <p:cNvPicPr>
            <a:picLocks noChangeAspect="1"/>
          </p:cNvPicPr>
          <p:nvPr/>
        </p:nvPicPr>
        <p:blipFill>
          <a:blip r:embed="rId3"/>
          <a:stretch>
            <a:fillRect/>
          </a:stretch>
        </p:blipFill>
        <p:spPr>
          <a:xfrm>
            <a:off x="2979957" y="1409885"/>
            <a:ext cx="6232085" cy="4812986"/>
          </a:xfrm>
          <a:prstGeom prst="rect">
            <a:avLst/>
          </a:prstGeom>
        </p:spPr>
      </p:pic>
    </p:spTree>
    <p:extLst>
      <p:ext uri="{BB962C8B-B14F-4D97-AF65-F5344CB8AC3E}">
        <p14:creationId xmlns:p14="http://schemas.microsoft.com/office/powerpoint/2010/main" val="3302337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702906-D6F7-4B02-B848-FAF107A4ED98}"/>
              </a:ext>
            </a:extLst>
          </p:cNvPr>
          <p:cNvPicPr>
            <a:picLocks noChangeAspect="1"/>
          </p:cNvPicPr>
          <p:nvPr/>
        </p:nvPicPr>
        <p:blipFill>
          <a:blip r:embed="rId3"/>
          <a:stretch>
            <a:fillRect/>
          </a:stretch>
        </p:blipFill>
        <p:spPr>
          <a:xfrm>
            <a:off x="0" y="1435253"/>
            <a:ext cx="12192000" cy="4843337"/>
          </a:xfrm>
          <a:prstGeom prst="rect">
            <a:avLst/>
          </a:prstGeom>
        </p:spPr>
      </p:pic>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grpSp>
        <p:nvGrpSpPr>
          <p:cNvPr id="4" name="Group 3">
            <a:extLst>
              <a:ext uri="{FF2B5EF4-FFF2-40B4-BE49-F238E27FC236}">
                <a16:creationId xmlns:a16="http://schemas.microsoft.com/office/drawing/2014/main" id="{B815DE64-C80C-44CA-AA80-25C07DBBA1A4}"/>
              </a:ext>
            </a:extLst>
          </p:cNvPr>
          <p:cNvGrpSpPr/>
          <p:nvPr/>
        </p:nvGrpSpPr>
        <p:grpSpPr>
          <a:xfrm>
            <a:off x="2474578" y="3384857"/>
            <a:ext cx="7518516" cy="1032664"/>
            <a:chOff x="2892596" y="3251292"/>
            <a:chExt cx="7518516" cy="1032664"/>
          </a:xfrm>
        </p:grpSpPr>
        <p:pic>
          <p:nvPicPr>
            <p:cNvPr id="7" name="Picture 6">
              <a:extLst>
                <a:ext uri="{FF2B5EF4-FFF2-40B4-BE49-F238E27FC236}">
                  <a16:creationId xmlns:a16="http://schemas.microsoft.com/office/drawing/2014/main" id="{E28AA7D5-E8C4-4CF1-8132-213BDD57C0AD}"/>
                </a:ext>
              </a:extLst>
            </p:cNvPr>
            <p:cNvPicPr>
              <a:picLocks noChangeAspect="1"/>
            </p:cNvPicPr>
            <p:nvPr/>
          </p:nvPicPr>
          <p:blipFill>
            <a:blip r:embed="rId4"/>
            <a:stretch>
              <a:fillRect/>
            </a:stretch>
          </p:blipFill>
          <p:spPr>
            <a:xfrm>
              <a:off x="2892596" y="3251292"/>
              <a:ext cx="7518516" cy="1032664"/>
            </a:xfrm>
            <a:prstGeom prst="rect">
              <a:avLst/>
            </a:prstGeom>
            <a:ln w="25400">
              <a:solidFill>
                <a:schemeClr val="accent1">
                  <a:shade val="50000"/>
                </a:schemeClr>
              </a:solidFill>
            </a:ln>
          </p:spPr>
        </p:pic>
        <p:sp>
          <p:nvSpPr>
            <p:cNvPr id="8" name="Rectangle 7">
              <a:extLst>
                <a:ext uri="{FF2B5EF4-FFF2-40B4-BE49-F238E27FC236}">
                  <a16:creationId xmlns:a16="http://schemas.microsoft.com/office/drawing/2014/main" id="{FD92E1B1-10F0-4372-A698-B6C085187736}"/>
                </a:ext>
              </a:extLst>
            </p:cNvPr>
            <p:cNvSpPr/>
            <p:nvPr/>
          </p:nvSpPr>
          <p:spPr>
            <a:xfrm>
              <a:off x="6369863" y="354514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6159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6</a:t>
            </a:r>
          </a:p>
        </p:txBody>
      </p:sp>
      <p:graphicFrame>
        <p:nvGraphicFramePr>
          <p:cNvPr id="10" name="Content Placeholder 5">
            <a:extLst>
              <a:ext uri="{FF2B5EF4-FFF2-40B4-BE49-F238E27FC236}">
                <a16:creationId xmlns:a16="http://schemas.microsoft.com/office/drawing/2014/main" id="{BEE96E58-8398-4135-A7A2-CE5E9555BCFD}"/>
              </a:ext>
            </a:extLst>
          </p:cNvPr>
          <p:cNvGraphicFramePr>
            <a:graphicFrameLocks noGrp="1"/>
          </p:cNvGraphicFramePr>
          <p:nvPr>
            <p:ph idx="1"/>
            <p:extLst>
              <p:ext uri="{D42A27DB-BD31-4B8C-83A1-F6EECF244321}">
                <p14:modId xmlns:p14="http://schemas.microsoft.com/office/powerpoint/2010/main" val="2363252450"/>
              </p:ext>
            </p:extLst>
          </p:nvPr>
        </p:nvGraphicFramePr>
        <p:xfrm>
          <a:off x="483525" y="2332234"/>
          <a:ext cx="11465320" cy="3875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9547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7</a:t>
            </a:r>
          </a:p>
        </p:txBody>
      </p:sp>
      <p:graphicFrame>
        <p:nvGraphicFramePr>
          <p:cNvPr id="9" name="Content Placeholder 4">
            <a:extLst>
              <a:ext uri="{FF2B5EF4-FFF2-40B4-BE49-F238E27FC236}">
                <a16:creationId xmlns:a16="http://schemas.microsoft.com/office/drawing/2014/main" id="{2DCC4DC6-2317-4915-8DD6-E1CE7CFFDFFF}"/>
              </a:ext>
            </a:extLst>
          </p:cNvPr>
          <p:cNvGraphicFramePr>
            <a:graphicFrameLocks/>
          </p:cNvGraphicFramePr>
          <p:nvPr>
            <p:extLst>
              <p:ext uri="{D42A27DB-BD31-4B8C-83A1-F6EECF244321}">
                <p14:modId xmlns:p14="http://schemas.microsoft.com/office/powerpoint/2010/main" val="3716212554"/>
              </p:ext>
            </p:extLst>
          </p:nvPr>
        </p:nvGraphicFramePr>
        <p:xfrm>
          <a:off x="432154" y="2178121"/>
          <a:ext cx="11430000" cy="3750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234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7.1</a:t>
            </a:r>
          </a:p>
        </p:txBody>
      </p:sp>
      <p:graphicFrame>
        <p:nvGraphicFramePr>
          <p:cNvPr id="6" name="Content Placeholder 6">
            <a:extLst>
              <a:ext uri="{FF2B5EF4-FFF2-40B4-BE49-F238E27FC236}">
                <a16:creationId xmlns:a16="http://schemas.microsoft.com/office/drawing/2014/main" id="{5DB3C4D5-D082-44A9-BAD4-91ABD7894C8A}"/>
              </a:ext>
            </a:extLst>
          </p:cNvPr>
          <p:cNvGraphicFramePr>
            <a:graphicFrameLocks noGrp="1"/>
          </p:cNvGraphicFramePr>
          <p:nvPr>
            <p:ph idx="1"/>
            <p:extLst>
              <p:ext uri="{D42A27DB-BD31-4B8C-83A1-F6EECF244321}">
                <p14:modId xmlns:p14="http://schemas.microsoft.com/office/powerpoint/2010/main" val="2796601757"/>
              </p:ext>
            </p:extLst>
          </p:nvPr>
        </p:nvGraphicFramePr>
        <p:xfrm>
          <a:off x="432154" y="2178121"/>
          <a:ext cx="11430000" cy="354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56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https://github.com/dotnet/csharplang/blob/master/Language-Version-History.md#c-72---visual-studio-2017-version-155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7.2</a:t>
            </a:r>
          </a:p>
        </p:txBody>
      </p:sp>
      <p:graphicFrame>
        <p:nvGraphicFramePr>
          <p:cNvPr id="9" name="Content Placeholder 6">
            <a:extLst>
              <a:ext uri="{FF2B5EF4-FFF2-40B4-BE49-F238E27FC236}">
                <a16:creationId xmlns:a16="http://schemas.microsoft.com/office/drawing/2014/main" id="{F7F11773-C5E6-42D1-AE44-52A965DCB23C}"/>
              </a:ext>
            </a:extLst>
          </p:cNvPr>
          <p:cNvGraphicFramePr>
            <a:graphicFrameLocks noGrp="1"/>
          </p:cNvGraphicFramePr>
          <p:nvPr>
            <p:ph idx="1"/>
            <p:extLst>
              <p:ext uri="{D42A27DB-BD31-4B8C-83A1-F6EECF244321}">
                <p14:modId xmlns:p14="http://schemas.microsoft.com/office/powerpoint/2010/main" val="3571195197"/>
              </p:ext>
            </p:extLst>
          </p:nvPr>
        </p:nvGraphicFramePr>
        <p:xfrm>
          <a:off x="432154" y="20662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61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7.3</a:t>
            </a:r>
          </a:p>
        </p:txBody>
      </p:sp>
      <p:graphicFrame>
        <p:nvGraphicFramePr>
          <p:cNvPr id="10" name="Content Placeholder 6">
            <a:extLst>
              <a:ext uri="{FF2B5EF4-FFF2-40B4-BE49-F238E27FC236}">
                <a16:creationId xmlns:a16="http://schemas.microsoft.com/office/drawing/2014/main" id="{E1ADDBE7-75A7-4182-A861-F342508DC4FB}"/>
              </a:ext>
            </a:extLst>
          </p:cNvPr>
          <p:cNvGraphicFramePr>
            <a:graphicFrameLocks noGrp="1"/>
          </p:cNvGraphicFramePr>
          <p:nvPr>
            <p:ph idx="1"/>
            <p:extLst>
              <p:ext uri="{D42A27DB-BD31-4B8C-83A1-F6EECF244321}">
                <p14:modId xmlns:p14="http://schemas.microsoft.com/office/powerpoint/2010/main" val="4197660114"/>
              </p:ext>
            </p:extLst>
          </p:nvPr>
        </p:nvGraphicFramePr>
        <p:xfrm>
          <a:off x="432154" y="2127847"/>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92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https://github.com/dotnet/csharplang/blob/master/Language-Version-History.md#c-80---net-core-30-and-visual-studio-2019-version-163</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8</a:t>
            </a:r>
          </a:p>
        </p:txBody>
      </p:sp>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4193545010"/>
              </p:ext>
            </p:extLst>
          </p:nvPr>
        </p:nvGraphicFramePr>
        <p:xfrm>
          <a:off x="432154" y="2168944"/>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5702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https://twitter.com/dotMorten/status/1105343335164596224?s=09</a:t>
            </a:r>
          </a:p>
        </p:txBody>
      </p:sp>
      <p:pic>
        <p:nvPicPr>
          <p:cNvPr id="10" name="Picture 9">
            <a:extLst>
              <a:ext uri="{FF2B5EF4-FFF2-40B4-BE49-F238E27FC236}">
                <a16:creationId xmlns:a16="http://schemas.microsoft.com/office/drawing/2014/main" id="{7848FF87-36C6-4EE1-8D55-A3CCC4E7C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925" y="1690688"/>
            <a:ext cx="8884149" cy="4373618"/>
          </a:xfrm>
          <a:prstGeom prst="rect">
            <a:avLst/>
          </a:prstGeom>
        </p:spPr>
      </p:pic>
    </p:spTree>
    <p:extLst>
      <p:ext uri="{BB962C8B-B14F-4D97-AF65-F5344CB8AC3E}">
        <p14:creationId xmlns:p14="http://schemas.microsoft.com/office/powerpoint/2010/main" val="343358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a:latin typeface="+mj-lt"/>
                <a:cs typeface="Calibri" pitchFamily="34" charset="0"/>
              </a:rPr>
              <a:t>https://github.com/dotnet/csharplang/blob/master/Language-Version-History.md#c-90---net-5-and-visual-studio-2019-version-168</a:t>
            </a:r>
            <a:endParaRPr lang="en-US" sz="1200" dirty="0">
              <a:latin typeface="+mj-lt"/>
              <a:cs typeface="Calibri" pitchFamily="34" charset="0"/>
            </a:endParaRP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9</a:t>
            </a:r>
          </a:p>
        </p:txBody>
      </p:sp>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168828737"/>
              </p:ext>
            </p:extLst>
          </p:nvPr>
        </p:nvGraphicFramePr>
        <p:xfrm>
          <a:off x="432154" y="2168944"/>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6598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C#9 Features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2689825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Future Directions</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5" name="Picture 4">
            <a:extLst>
              <a:ext uri="{FF2B5EF4-FFF2-40B4-BE49-F238E27FC236}">
                <a16:creationId xmlns:a16="http://schemas.microsoft.com/office/drawing/2014/main" id="{9C508CF9-6CD9-402B-893A-8C5E2D3EF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93" y="1690688"/>
            <a:ext cx="3673814" cy="4408577"/>
          </a:xfrm>
          <a:prstGeom prst="rect">
            <a:avLst/>
          </a:prstGeom>
        </p:spPr>
      </p:pic>
    </p:spTree>
    <p:extLst>
      <p:ext uri="{BB962C8B-B14F-4D97-AF65-F5344CB8AC3E}">
        <p14:creationId xmlns:p14="http://schemas.microsoft.com/office/powerpoint/2010/main" val="1577184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9FE110C4-1CC3-4CC9-A826-081F360FE909}"/>
              </a:ext>
            </a:extLst>
          </p:cNvPr>
          <p:cNvSpPr>
            <a:spLocks noGrp="1"/>
          </p:cNvSpPr>
          <p:nvPr>
            <p:ph idx="1"/>
          </p:nvPr>
        </p:nvSpPr>
        <p:spPr/>
        <p:txBody>
          <a:bodyPr>
            <a:normAutofit lnSpcReduction="10000"/>
          </a:bodyPr>
          <a:lstStyle/>
          <a:p>
            <a:r>
              <a:rPr lang="en-US" sz="4000" dirty="0"/>
              <a:t>C# Next</a:t>
            </a:r>
          </a:p>
          <a:p>
            <a:pPr lvl="1"/>
            <a:r>
              <a:rPr lang="en-US" sz="3600" dirty="0"/>
              <a:t>Relax ordering of ref and partial modifiers</a:t>
            </a:r>
          </a:p>
          <a:p>
            <a:pPr lvl="1"/>
            <a:r>
              <a:rPr lang="en-US" sz="3600" dirty="0"/>
              <a:t>Parameter null-checking</a:t>
            </a:r>
          </a:p>
          <a:p>
            <a:pPr lvl="1"/>
            <a:r>
              <a:rPr lang="en-US" sz="3600" dirty="0"/>
              <a:t>Caller expression attribute</a:t>
            </a:r>
          </a:p>
          <a:p>
            <a:pPr lvl="1"/>
            <a:r>
              <a:rPr lang="en-US" sz="3600" b="1" dirty="0"/>
              <a:t>Generic attributes</a:t>
            </a:r>
          </a:p>
          <a:p>
            <a:pPr lvl="1"/>
            <a:r>
              <a:rPr lang="en-US" sz="3600" dirty="0"/>
              <a:t>Default in deconstruction</a:t>
            </a:r>
          </a:p>
          <a:p>
            <a:pPr lvl="1"/>
            <a:r>
              <a:rPr lang="en-US" sz="3600" dirty="0"/>
              <a:t>Constant Interpolated Strings</a:t>
            </a:r>
          </a:p>
          <a:p>
            <a:pPr lvl="1"/>
            <a:r>
              <a:rPr lang="en-US" sz="3600" dirty="0"/>
              <a:t>Mix declarations and variables in deconstruction</a:t>
            </a:r>
          </a:p>
        </p:txBody>
      </p:sp>
      <p:sp>
        <p:nvSpPr>
          <p:cNvPr id="5" name="Rectangle 4">
            <a:extLst>
              <a:ext uri="{FF2B5EF4-FFF2-40B4-BE49-F238E27FC236}">
                <a16:creationId xmlns:a16="http://schemas.microsoft.com/office/drawing/2014/main" id="{902F5BFF-BC53-42AD-9C52-E7944BB70366}"/>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https://github.com/dotnet/roslyn/blob/master/docs/Language%20Feature%20Status.md#c-next</a:t>
            </a:r>
          </a:p>
        </p:txBody>
      </p:sp>
    </p:spTree>
    <p:extLst>
      <p:ext uri="{BB962C8B-B14F-4D97-AF65-F5344CB8AC3E}">
        <p14:creationId xmlns:p14="http://schemas.microsoft.com/office/powerpoint/2010/main" val="334541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5" name="Rectangle 4">
            <a:extLst>
              <a:ext uri="{FF2B5EF4-FFF2-40B4-BE49-F238E27FC236}">
                <a16:creationId xmlns:a16="http://schemas.microsoft.com/office/drawing/2014/main" id="{902F5BFF-BC53-42AD-9C52-E7944BB70366}"/>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https://github.com/dotnet/csharplang/blob/master/README.md#milestones</a:t>
            </a:r>
          </a:p>
        </p:txBody>
      </p:sp>
      <p:pic>
        <p:nvPicPr>
          <p:cNvPr id="6" name="Picture 5">
            <a:extLst>
              <a:ext uri="{FF2B5EF4-FFF2-40B4-BE49-F238E27FC236}">
                <a16:creationId xmlns:a16="http://schemas.microsoft.com/office/drawing/2014/main" id="{937CEDB5-25B5-4245-9289-92F2F2DCB1D0}"/>
              </a:ext>
            </a:extLst>
          </p:cNvPr>
          <p:cNvPicPr>
            <a:picLocks noChangeAspect="1"/>
          </p:cNvPicPr>
          <p:nvPr/>
        </p:nvPicPr>
        <p:blipFill>
          <a:blip r:embed="rId3"/>
          <a:stretch>
            <a:fillRect/>
          </a:stretch>
        </p:blipFill>
        <p:spPr>
          <a:xfrm>
            <a:off x="738727" y="1508361"/>
            <a:ext cx="10714546" cy="4800523"/>
          </a:xfrm>
          <a:prstGeom prst="rect">
            <a:avLst/>
          </a:prstGeom>
        </p:spPr>
      </p:pic>
    </p:spTree>
    <p:extLst>
      <p:ext uri="{BB962C8B-B14F-4D97-AF65-F5344CB8AC3E}">
        <p14:creationId xmlns:p14="http://schemas.microsoft.com/office/powerpoint/2010/main" val="597887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5" name="Rectangle 4">
            <a:extLst>
              <a:ext uri="{FF2B5EF4-FFF2-40B4-BE49-F238E27FC236}">
                <a16:creationId xmlns:a16="http://schemas.microsoft.com/office/drawing/2014/main" id="{902F5BFF-BC53-42AD-9C52-E7944BB70366}"/>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https://github.com/dotnet/csharplang/milestone/19</a:t>
            </a:r>
          </a:p>
        </p:txBody>
      </p:sp>
      <p:pic>
        <p:nvPicPr>
          <p:cNvPr id="4" name="Picture 3">
            <a:extLst>
              <a:ext uri="{FF2B5EF4-FFF2-40B4-BE49-F238E27FC236}">
                <a16:creationId xmlns:a16="http://schemas.microsoft.com/office/drawing/2014/main" id="{7ED07CA1-AA18-41A0-981E-00CD5865EC2D}"/>
              </a:ext>
            </a:extLst>
          </p:cNvPr>
          <p:cNvPicPr>
            <a:picLocks noChangeAspect="1"/>
          </p:cNvPicPr>
          <p:nvPr/>
        </p:nvPicPr>
        <p:blipFill>
          <a:blip r:embed="rId3"/>
          <a:stretch>
            <a:fillRect/>
          </a:stretch>
        </p:blipFill>
        <p:spPr>
          <a:xfrm>
            <a:off x="2346775" y="1690688"/>
            <a:ext cx="7498449" cy="4440970"/>
          </a:xfrm>
          <a:prstGeom prst="rect">
            <a:avLst/>
          </a:prstGeom>
        </p:spPr>
      </p:pic>
    </p:spTree>
    <p:extLst>
      <p:ext uri="{BB962C8B-B14F-4D97-AF65-F5344CB8AC3E}">
        <p14:creationId xmlns:p14="http://schemas.microsoft.com/office/powerpoint/2010/main" val="1486376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5" name="Picture 4">
            <a:extLst>
              <a:ext uri="{FF2B5EF4-FFF2-40B4-BE49-F238E27FC236}">
                <a16:creationId xmlns:a16="http://schemas.microsoft.com/office/drawing/2014/main" id="{C7398C88-20FC-4540-A656-C1C6FA062A54}"/>
              </a:ext>
            </a:extLst>
          </p:cNvPr>
          <p:cNvPicPr>
            <a:picLocks noChangeAspect="1"/>
          </p:cNvPicPr>
          <p:nvPr/>
        </p:nvPicPr>
        <p:blipFill>
          <a:blip r:embed="rId3"/>
          <a:stretch>
            <a:fillRect/>
          </a:stretch>
        </p:blipFill>
        <p:spPr>
          <a:xfrm>
            <a:off x="475217" y="1595145"/>
            <a:ext cx="11241565" cy="4429596"/>
          </a:xfrm>
          <a:prstGeom prst="rect">
            <a:avLst/>
          </a:prstGeom>
        </p:spPr>
      </p:pic>
    </p:spTree>
    <p:extLst>
      <p:ext uri="{BB962C8B-B14F-4D97-AF65-F5344CB8AC3E}">
        <p14:creationId xmlns:p14="http://schemas.microsoft.com/office/powerpoint/2010/main" val="3749973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5" name="Picture 4">
            <a:extLst>
              <a:ext uri="{FF2B5EF4-FFF2-40B4-BE49-F238E27FC236}">
                <a16:creationId xmlns:a16="http://schemas.microsoft.com/office/drawing/2014/main" id="{BA44CA2B-D619-423A-8519-99B70E09F972}"/>
              </a:ext>
            </a:extLst>
          </p:cNvPr>
          <p:cNvPicPr>
            <a:picLocks noChangeAspect="1"/>
          </p:cNvPicPr>
          <p:nvPr/>
        </p:nvPicPr>
        <p:blipFill>
          <a:blip r:embed="rId3"/>
          <a:stretch>
            <a:fillRect/>
          </a:stretch>
        </p:blipFill>
        <p:spPr>
          <a:xfrm>
            <a:off x="1832166" y="1582207"/>
            <a:ext cx="8527668" cy="4559165"/>
          </a:xfrm>
          <a:prstGeom prst="rect">
            <a:avLst/>
          </a:prstGeom>
        </p:spPr>
      </p:pic>
    </p:spTree>
    <p:extLst>
      <p:ext uri="{BB962C8B-B14F-4D97-AF65-F5344CB8AC3E}">
        <p14:creationId xmlns:p14="http://schemas.microsoft.com/office/powerpoint/2010/main" val="1993236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pic>
        <p:nvPicPr>
          <p:cNvPr id="7" name="Picture 6">
            <a:extLst>
              <a:ext uri="{FF2B5EF4-FFF2-40B4-BE49-F238E27FC236}">
                <a16:creationId xmlns:a16="http://schemas.microsoft.com/office/drawing/2014/main" id="{A83D1164-9253-479E-8532-6B2BE7FBDF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262" y="1386344"/>
            <a:ext cx="7173476" cy="4777535"/>
          </a:xfrm>
          <a:prstGeom prst="rect">
            <a:avLst/>
          </a:prstGeom>
        </p:spPr>
      </p:pic>
    </p:spTree>
    <p:extLst>
      <p:ext uri="{BB962C8B-B14F-4D97-AF65-F5344CB8AC3E}">
        <p14:creationId xmlns:p14="http://schemas.microsoft.com/office/powerpoint/2010/main" val="479162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https://github.com/JasonBock/WhatsNewInCSharp9</a:t>
            </a:r>
          </a:p>
          <a:p>
            <a:pPr marL="68580" indent="0" algn="ctr">
              <a:buNone/>
            </a:pPr>
            <a:r>
              <a:rPr lang="en-US" sz="2400" dirty="0"/>
              <a:t>https://github.com/JasonBock/InlineMapping</a:t>
            </a:r>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a:p>
            <a:r>
              <a:rPr lang="en-US" dirty="0"/>
              <a:t>Developer Advocate</a:t>
            </a:r>
          </a:p>
          <a:p>
            <a:r>
              <a:rPr lang="en-US" dirty="0"/>
              <a:t>Quicken Loans</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292709"/>
            <a:ext cx="9670912" cy="1565291"/>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https://github.com/JasonBock/WhatsNewInCSharp9</a:t>
            </a:r>
          </a:p>
          <a:p>
            <a:pPr marL="285750" indent="-285750">
              <a:buClr>
                <a:schemeClr val="tx1"/>
              </a:buClr>
              <a:buFont typeface="Arial" panose="020B0604020202020204" pitchFamily="34" charset="0"/>
              <a:buChar char="•"/>
            </a:pPr>
            <a:r>
              <a:rPr lang="en-US" dirty="0"/>
              <a:t>https://github.com/JasonBock/InlineMapping</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Language Evolution</a:t>
            </a:r>
          </a:p>
          <a:p>
            <a:r>
              <a:rPr lang="en-US" dirty="0"/>
              <a:t>C#9 Features</a:t>
            </a:r>
          </a:p>
          <a:p>
            <a:r>
              <a:rPr lang="en-US" dirty="0"/>
              <a:t>Future Directions</a:t>
            </a:r>
          </a:p>
        </p:txBody>
      </p:sp>
      <p:sp>
        <p:nvSpPr>
          <p:cNvPr id="4" name="TextBox 3">
            <a:extLst>
              <a:ext uri="{FF2B5EF4-FFF2-40B4-BE49-F238E27FC236}">
                <a16:creationId xmlns:a16="http://schemas.microsoft.com/office/drawing/2014/main" id="{8DBBCDCA-2107-4E8B-88C2-5B1AA2C9D02E}"/>
              </a:ext>
            </a:extLst>
          </p:cNvPr>
          <p:cNvSpPr txBox="1"/>
          <p:nvPr/>
        </p:nvSpPr>
        <p:spPr>
          <a:xfrm>
            <a:off x="4201267" y="4569727"/>
            <a:ext cx="6724084" cy="1569660"/>
          </a:xfrm>
          <a:prstGeom prst="rect">
            <a:avLst/>
          </a:prstGeom>
          <a:noFill/>
        </p:spPr>
        <p:txBody>
          <a:bodyPr wrap="none" rtlCol="0">
            <a:spAutoFit/>
          </a:bodyPr>
          <a:lstStyle/>
          <a:p>
            <a:pPr algn="ctr"/>
            <a:r>
              <a:rPr lang="en-US" sz="2400" dirty="0"/>
              <a:t>Remember…</a:t>
            </a:r>
          </a:p>
          <a:p>
            <a:pPr algn="ctr"/>
            <a:r>
              <a:rPr lang="en-US" sz="2400" dirty="0"/>
              <a:t>https://github.com/JasonBock/WhatsNewInCSharp9</a:t>
            </a:r>
          </a:p>
          <a:p>
            <a:pPr algn="ctr"/>
            <a:r>
              <a:rPr lang="en-US" sz="2400" dirty="0"/>
              <a:t>https://github.com/JasonBock/InlineMapping</a:t>
            </a:r>
          </a:p>
          <a:p>
            <a:pPr algn="ct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
        <p:nvSpPr>
          <p:cNvPr id="5" name="TextBox 4">
            <a:extLst>
              <a:ext uri="{FF2B5EF4-FFF2-40B4-BE49-F238E27FC236}">
                <a16:creationId xmlns:a16="http://schemas.microsoft.com/office/drawing/2014/main" id="{E090012D-2950-493B-AF3F-AA8E53E7CF60}"/>
              </a:ext>
            </a:extLst>
          </p:cNvPr>
          <p:cNvSpPr txBox="1"/>
          <p:nvPr/>
        </p:nvSpPr>
        <p:spPr>
          <a:xfrm>
            <a:off x="5056293" y="5109909"/>
            <a:ext cx="2079415" cy="646331"/>
          </a:xfrm>
          <a:prstGeom prst="rect">
            <a:avLst/>
          </a:prstGeom>
          <a:noFill/>
        </p:spPr>
        <p:txBody>
          <a:bodyPr wrap="none" rtlCol="0">
            <a:spAutoFit/>
          </a:bodyPr>
          <a:lstStyle/>
          <a:p>
            <a:r>
              <a:rPr lang="en-US" sz="3600" dirty="0"/>
              <a:t>Est. 2002</a:t>
            </a:r>
          </a:p>
        </p:txBody>
      </p:sp>
      <p:pic>
        <p:nvPicPr>
          <p:cNvPr id="6" name="Picture 5">
            <a:extLst>
              <a:ext uri="{FF2B5EF4-FFF2-40B4-BE49-F238E27FC236}">
                <a16:creationId xmlns:a16="http://schemas.microsoft.com/office/drawing/2014/main" id="{14598922-6D3B-4131-912E-7CE9F7F06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227" y="1953227"/>
            <a:ext cx="2951546" cy="2951546"/>
          </a:xfrm>
          <a:prstGeom prst="rect">
            <a:avLst/>
          </a:prstGeom>
        </p:spPr>
      </p:pic>
    </p:spTree>
    <p:extLst>
      <p:ext uri="{BB962C8B-B14F-4D97-AF65-F5344CB8AC3E}">
        <p14:creationId xmlns:p14="http://schemas.microsoft.com/office/powerpoint/2010/main" val="429423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graphicFrame>
        <p:nvGraphicFramePr>
          <p:cNvPr id="7" name="Content Placeholder 5">
            <a:extLst>
              <a:ext uri="{FF2B5EF4-FFF2-40B4-BE49-F238E27FC236}">
                <a16:creationId xmlns:a16="http://schemas.microsoft.com/office/drawing/2014/main" id="{DCDCB785-658B-4F1E-AB7A-57822DF80E6D}"/>
              </a:ext>
            </a:extLst>
          </p:cNvPr>
          <p:cNvGraphicFramePr>
            <a:graphicFrameLocks noGrp="1"/>
          </p:cNvGraphicFramePr>
          <p:nvPr>
            <p:ph idx="1"/>
            <p:extLst>
              <p:ext uri="{D42A27DB-BD31-4B8C-83A1-F6EECF244321}">
                <p14:modId xmlns:p14="http://schemas.microsoft.com/office/powerpoint/2010/main" val="2633769873"/>
              </p:ext>
            </p:extLst>
          </p:nvPr>
        </p:nvGraphicFramePr>
        <p:xfrm>
          <a:off x="432154" y="2199770"/>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803699" cy="584775"/>
          </a:xfrm>
          <a:prstGeom prst="rect">
            <a:avLst/>
          </a:prstGeom>
          <a:noFill/>
        </p:spPr>
        <p:txBody>
          <a:bodyPr wrap="none" rtlCol="0">
            <a:spAutoFit/>
          </a:bodyPr>
          <a:lstStyle/>
          <a:p>
            <a:r>
              <a:rPr lang="en-US" sz="3200" dirty="0"/>
              <a:t>Version 1</a:t>
            </a:r>
          </a:p>
        </p:txBody>
      </p:sp>
    </p:spTree>
    <p:extLst>
      <p:ext uri="{BB962C8B-B14F-4D97-AF65-F5344CB8AC3E}">
        <p14:creationId xmlns:p14="http://schemas.microsoft.com/office/powerpoint/2010/main" val="189221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2</a:t>
            </a:r>
          </a:p>
        </p:txBody>
      </p:sp>
      <p:graphicFrame>
        <p:nvGraphicFramePr>
          <p:cNvPr id="9" name="Content Placeholder 4">
            <a:extLst>
              <a:ext uri="{FF2B5EF4-FFF2-40B4-BE49-F238E27FC236}">
                <a16:creationId xmlns:a16="http://schemas.microsoft.com/office/drawing/2014/main" id="{9A16DBB6-7A2F-4B80-97FC-5E9087BB9047}"/>
              </a:ext>
            </a:extLst>
          </p:cNvPr>
          <p:cNvGraphicFramePr>
            <a:graphicFrameLocks noGrp="1"/>
          </p:cNvGraphicFramePr>
          <p:nvPr>
            <p:ph idx="1"/>
            <p:extLst>
              <p:ext uri="{D42A27DB-BD31-4B8C-83A1-F6EECF244321}">
                <p14:modId xmlns:p14="http://schemas.microsoft.com/office/powerpoint/2010/main" val="502205699"/>
              </p:ext>
            </p:extLst>
          </p:nvPr>
        </p:nvGraphicFramePr>
        <p:xfrm>
          <a:off x="432154" y="2055929"/>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78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3</a:t>
            </a:r>
          </a:p>
        </p:txBody>
      </p:sp>
      <p:graphicFrame>
        <p:nvGraphicFramePr>
          <p:cNvPr id="11" name="Content Placeholder 4">
            <a:extLst>
              <a:ext uri="{FF2B5EF4-FFF2-40B4-BE49-F238E27FC236}">
                <a16:creationId xmlns:a16="http://schemas.microsoft.com/office/drawing/2014/main" id="{E5E6FB3C-E539-449A-A2CC-8903F0FEC44A}"/>
              </a:ext>
            </a:extLst>
          </p:cNvPr>
          <p:cNvGraphicFramePr>
            <a:graphicFrameLocks noGrp="1"/>
          </p:cNvGraphicFramePr>
          <p:nvPr>
            <p:ph idx="1"/>
            <p:extLst>
              <p:ext uri="{D42A27DB-BD31-4B8C-83A1-F6EECF244321}">
                <p14:modId xmlns:p14="http://schemas.microsoft.com/office/powerpoint/2010/main" val="681671798"/>
              </p:ext>
            </p:extLst>
          </p:nvPr>
        </p:nvGraphicFramePr>
        <p:xfrm>
          <a:off x="432154" y="2107305"/>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6965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4</a:t>
            </a:r>
          </a:p>
        </p:txBody>
      </p:sp>
      <p:graphicFrame>
        <p:nvGraphicFramePr>
          <p:cNvPr id="10" name="Content Placeholder 4">
            <a:extLst>
              <a:ext uri="{FF2B5EF4-FFF2-40B4-BE49-F238E27FC236}">
                <a16:creationId xmlns:a16="http://schemas.microsoft.com/office/drawing/2014/main" id="{4FEB927F-1222-421B-BB9D-C1A5E882EFE3}"/>
              </a:ext>
            </a:extLst>
          </p:cNvPr>
          <p:cNvGraphicFramePr>
            <a:graphicFrameLocks noGrp="1"/>
          </p:cNvGraphicFramePr>
          <p:nvPr>
            <p:ph idx="1"/>
            <p:extLst>
              <p:ext uri="{D42A27DB-BD31-4B8C-83A1-F6EECF244321}">
                <p14:modId xmlns:p14="http://schemas.microsoft.com/office/powerpoint/2010/main" val="3509906874"/>
              </p:ext>
            </p:extLst>
          </p:nvPr>
        </p:nvGraphicFramePr>
        <p:xfrm>
          <a:off x="432154" y="2138130"/>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2342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4479</Words>
  <Application>Microsoft Office PowerPoint</Application>
  <PresentationFormat>Widescreen</PresentationFormat>
  <Paragraphs>415</Paragraphs>
  <Slides>30</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Franklin Gothic Medium</vt:lpstr>
      <vt:lpstr>Office Theme</vt:lpstr>
      <vt:lpstr>What’s New in C#9</vt:lpstr>
      <vt:lpstr>Personal Info</vt:lpstr>
      <vt:lpstr>Downloads</vt:lpstr>
      <vt:lpstr>Overview</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Demo: C#9 Features</vt:lpstr>
      <vt:lpstr>Future Directions</vt:lpstr>
      <vt:lpstr>Future Directions</vt:lpstr>
      <vt:lpstr>Future Directions</vt:lpstr>
      <vt:lpstr>Future Directions</vt:lpstr>
      <vt:lpstr>Future Directions</vt:lpstr>
      <vt:lpstr>Future Directions</vt:lpstr>
      <vt:lpstr>Future Directions</vt:lpstr>
      <vt:lpstr>What’s New in C#9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18</cp:revision>
  <dcterms:created xsi:type="dcterms:W3CDTF">2020-06-05T19:52:21Z</dcterms:created>
  <dcterms:modified xsi:type="dcterms:W3CDTF">2021-01-16T18:46:57Z</dcterms:modified>
</cp:coreProperties>
</file>